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426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centralbankmaltaorg-my.sharepoint.com/personal/mifsuds_centralbankmalta_org/Documents/Desktop/"/>
    </mc:Choice>
  </mc:AlternateContent>
  <xr:revisionPtr revIDLastSave="23" documentId="11_D1CA855021DF7618606F1F4FA6EA894E8BF67979" xr6:coauthVersionLast="47" xr6:coauthVersionMax="47" xr10:uidLastSave="{08700AA4-19BE-425D-A5F7-0CA1E7F174AA}"/>
  <bookViews>
    <workbookView xWindow="-120" yWindow="-120" windowWidth="29040" windowHeight="15720" firstSheet="1" activeTab="11" xr2:uid="{00000000-000D-0000-FFFF-FFFF00000000}"/>
  </bookViews>
  <sheets>
    <sheet name="Jan 2025" sheetId="1" r:id="rId1"/>
    <sheet name="Feb 2025" sheetId="2" r:id="rId2"/>
    <sheet name="Mar 2025" sheetId="3" r:id="rId3"/>
    <sheet name="Apr 2025" sheetId="4" r:id="rId4"/>
    <sheet name="May 2025" sheetId="8" r:id="rId5"/>
    <sheet name="Jun 2025" sheetId="5" r:id="rId6"/>
    <sheet name="Jul 2025" sheetId="6" r:id="rId7"/>
    <sheet name="Aug 2025" sheetId="9" r:id="rId8"/>
    <sheet name="Sep 2025" sheetId="10" r:id="rId9"/>
    <sheet name="Oct 2025" sheetId="11" r:id="rId10"/>
    <sheet name="Nov 2025" sheetId="12" r:id="rId11"/>
    <sheet name="Dec 2025" sheetId="7" r:id="rId12"/>
  </sheets>
  <externalReferences>
    <externalReference r:id="rId13"/>
  </externalReferences>
  <definedNames>
    <definedName name="ccode">[1]Sheet2!$A$1:$D$393</definedName>
    <definedName name="historyrange">#REF!</definedName>
    <definedName name="htmlRange">#REF!</definedName>
    <definedName name="_xlnm.Print_Area" localSheetId="3">'Apr 2025'!$A$1:$J$19</definedName>
    <definedName name="_xlnm.Print_Area" localSheetId="7">'Aug 2025'!$A$1:$J$19</definedName>
    <definedName name="_xlnm.Print_Area" localSheetId="11">'Dec 2025'!$A$1:$J$19</definedName>
    <definedName name="_xlnm.Print_Area" localSheetId="1">'Feb 2025'!$A$1:$J$19</definedName>
    <definedName name="_xlnm.Print_Area" localSheetId="0">'Jan 2025'!$A$1:$J$19</definedName>
    <definedName name="_xlnm.Print_Area" localSheetId="6">'Jul 2025'!$A$1:$J$19</definedName>
    <definedName name="_xlnm.Print_Area" localSheetId="5">'Jun 2025'!$A$1:$J$19</definedName>
    <definedName name="_xlnm.Print_Area" localSheetId="2">'Mar 2025'!$A$1:$J$19</definedName>
    <definedName name="_xlnm.Print_Area" localSheetId="4">'May 2025'!$A$1:$J$19</definedName>
    <definedName name="_xlnm.Print_Area" localSheetId="10">'Nov 2025'!$A$1:$J$19</definedName>
    <definedName name="_xlnm.Print_Area" localSheetId="9">'Oct 2025'!$A$1:$J$19</definedName>
    <definedName name="_xlnm.Print_Area" localSheetId="8">'Sep 2025'!$A$1:$J$19</definedName>
  </definedNames>
  <calcPr calcId="0"/>
</workbook>
</file>

<file path=xl/sharedStrings.xml><?xml version="1.0" encoding="utf-8"?>
<sst xmlns="http://schemas.openxmlformats.org/spreadsheetml/2006/main" count="240" uniqueCount="22">
  <si>
    <t>OFFICIAL RESERVE ASSETS AS AT JANUARY 2025</t>
  </si>
  <si>
    <t>EUR millions</t>
  </si>
  <si>
    <t>USD millions</t>
  </si>
  <si>
    <t>RESERVE ASSETS</t>
  </si>
  <si>
    <t>- Monetary Gold</t>
  </si>
  <si>
    <t xml:space="preserve">  of which: volume in millions monetary gold (fine troy ounces)</t>
  </si>
  <si>
    <t>- Special Drawing Rights</t>
  </si>
  <si>
    <t>- Reserve position in the IMF</t>
  </si>
  <si>
    <t>- Foreign Exchange</t>
  </si>
  <si>
    <t>- Other Claims</t>
  </si>
  <si>
    <t xml:space="preserve">  of which: financial derivatives</t>
  </si>
  <si>
    <t>OFFICIAL RESERVE ASSETS AS AT FEBRUARY 2025</t>
  </si>
  <si>
    <t>OFFICIAL RESERVE ASSETS AS AT MARCH 2025</t>
  </si>
  <si>
    <t>OFFICIAL RESERVE ASSETS AS AT APRIL 2025</t>
  </si>
  <si>
    <t>OFFICIAL RESERVE ASSETS AS AT JUNE 2025</t>
  </si>
  <si>
    <t>OFFICIAL RESERVE ASSETS AS AT JULY 2025</t>
  </si>
  <si>
    <t>OFFICIAL RESERVE ASSETS AS AT DECEMBER 2025</t>
  </si>
  <si>
    <t>OFFICIAL RESERVE ASSETS AS AT MAY 2025</t>
  </si>
  <si>
    <t>OFFICIAL RESERVE ASSETS AS AT AUGUST 2025</t>
  </si>
  <si>
    <t>OFFICIAL RESERVE ASSETS AS AT SEPTEMBER 2025</t>
  </si>
  <si>
    <t>OFFICIAL RESERVE ASSETS AS AT OCTOBER 2025</t>
  </si>
  <si>
    <t>OFFICIAL RESERVE ASSETS AS AT NOVEMBER 2025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#,##0.0"/>
    <numFmt numFmtId="165" formatCode="#,##0.000"/>
    <numFmt numFmtId="166" formatCode="0.0"/>
  </numFmts>
  <fonts count="7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8"/>
      <name val="Verdana"/>
      <family val="2"/>
    </font>
    <font>
      <b/>
      <u/>
      <sz val="10"/>
      <name val="Verdana"/>
      <family val="2"/>
    </font>
    <font>
      <sz val="10"/>
      <name val="Verdana"/>
      <family val="2"/>
    </font>
    <font>
      <b/>
      <sz val="10"/>
      <name val="Verdana"/>
      <family val="2"/>
    </font>
    <font>
      <i/>
      <sz val="10"/>
      <name val="Verdana"/>
      <family val="2"/>
    </font>
  </fonts>
  <fills count="3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</fills>
  <borders count="3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</borders>
  <cellStyleXfs count="2">
    <xf numFmtId="0" fontId="0" fillId="0" borderId="0"/>
    <xf numFmtId="0" fontId="1" fillId="2" borderId="0"/>
  </cellStyleXfs>
  <cellXfs count="37">
    <xf numFmtId="0" fontId="0" fillId="0" borderId="0" xfId="0"/>
    <xf numFmtId="0" fontId="1" fillId="2" borderId="0" xfId="1"/>
    <xf numFmtId="0" fontId="1" fillId="2" borderId="0" xfId="1" applyAlignment="1">
      <alignment horizontal="center"/>
    </xf>
    <xf numFmtId="0" fontId="3" fillId="2" borderId="0" xfId="1" applyFont="1"/>
    <xf numFmtId="0" fontId="4" fillId="2" borderId="0" xfId="1" applyFont="1"/>
    <xf numFmtId="0" fontId="5" fillId="2" borderId="0" xfId="1" applyFont="1" applyAlignment="1">
      <alignment horizontal="left"/>
    </xf>
    <xf numFmtId="0" fontId="4" fillId="2" borderId="0" xfId="1" applyFont="1" applyAlignment="1">
      <alignment horizontal="center"/>
    </xf>
    <xf numFmtId="49" fontId="5" fillId="2" borderId="0" xfId="1" applyNumberFormat="1" applyFont="1" applyAlignment="1">
      <alignment horizontal="center" vertical="top"/>
    </xf>
    <xf numFmtId="0" fontId="4" fillId="2" borderId="0" xfId="1" applyFont="1" applyAlignment="1">
      <alignment horizontal="center" vertical="center"/>
    </xf>
    <xf numFmtId="49" fontId="5" fillId="0" borderId="0" xfId="1" applyNumberFormat="1" applyFont="1" applyFill="1" applyAlignment="1">
      <alignment horizontal="center" vertical="center"/>
    </xf>
    <xf numFmtId="0" fontId="5" fillId="2" borderId="0" xfId="1" applyFont="1" applyAlignment="1">
      <alignment horizontal="center" vertical="center"/>
    </xf>
    <xf numFmtId="2" fontId="4" fillId="2" borderId="0" xfId="1" applyNumberFormat="1" applyFont="1" applyAlignment="1">
      <alignment horizontal="center" vertical="center"/>
    </xf>
    <xf numFmtId="0" fontId="5" fillId="2" borderId="0" xfId="1" applyFont="1"/>
    <xf numFmtId="2" fontId="5" fillId="2" borderId="0" xfId="1" applyNumberFormat="1" applyFont="1" applyAlignment="1">
      <alignment horizontal="center"/>
    </xf>
    <xf numFmtId="164" fontId="5" fillId="2" borderId="0" xfId="1" applyNumberFormat="1" applyFont="1" applyAlignment="1">
      <alignment horizontal="center"/>
    </xf>
    <xf numFmtId="3" fontId="5" fillId="0" borderId="0" xfId="1" applyNumberFormat="1" applyFont="1" applyFill="1" applyAlignment="1">
      <alignment horizontal="center"/>
    </xf>
    <xf numFmtId="3" fontId="5" fillId="2" borderId="0" xfId="1" applyNumberFormat="1" applyFont="1" applyAlignment="1">
      <alignment horizontal="center"/>
    </xf>
    <xf numFmtId="49" fontId="4" fillId="2" borderId="0" xfId="1" applyNumberFormat="1" applyFont="1"/>
    <xf numFmtId="164" fontId="4" fillId="0" borderId="1" xfId="1" quotePrefix="1" applyNumberFormat="1" applyFont="1" applyFill="1" applyBorder="1" applyAlignment="1">
      <alignment horizontal="center"/>
    </xf>
    <xf numFmtId="164" fontId="4" fillId="0" borderId="2" xfId="1" applyNumberFormat="1" applyFont="1" applyFill="1" applyBorder="1" applyAlignment="1">
      <alignment horizontal="center"/>
    </xf>
    <xf numFmtId="164" fontId="4" fillId="2" borderId="1" xfId="1" applyNumberFormat="1" applyFont="1" applyBorder="1" applyAlignment="1">
      <alignment horizontal="center"/>
    </xf>
    <xf numFmtId="3" fontId="4" fillId="2" borderId="2" xfId="1" applyNumberFormat="1" applyFont="1" applyBorder="1" applyAlignment="1">
      <alignment horizontal="center"/>
    </xf>
    <xf numFmtId="49" fontId="6" fillId="2" borderId="0" xfId="1" applyNumberFormat="1" applyFont="1"/>
    <xf numFmtId="165" fontId="4" fillId="0" borderId="1" xfId="1" quotePrefix="1" applyNumberFormat="1" applyFont="1" applyFill="1" applyBorder="1" applyAlignment="1">
      <alignment horizontal="center"/>
    </xf>
    <xf numFmtId="165" fontId="4" fillId="2" borderId="1" xfId="1" applyNumberFormat="1" applyFont="1" applyBorder="1" applyAlignment="1">
      <alignment horizontal="center"/>
    </xf>
    <xf numFmtId="164" fontId="4" fillId="0" borderId="1" xfId="1" applyNumberFormat="1" applyFont="1" applyFill="1" applyBorder="1" applyAlignment="1">
      <alignment horizontal="center"/>
    </xf>
    <xf numFmtId="164" fontId="4" fillId="2" borderId="0" xfId="1" applyNumberFormat="1" applyFont="1" applyAlignment="1">
      <alignment horizontal="center"/>
    </xf>
    <xf numFmtId="166" fontId="4" fillId="2" borderId="0" xfId="1" applyNumberFormat="1" applyFont="1" applyAlignment="1">
      <alignment horizontal="center"/>
    </xf>
    <xf numFmtId="0" fontId="3" fillId="2" borderId="0" xfId="1" applyFont="1" applyAlignment="1">
      <alignment horizontal="center"/>
    </xf>
    <xf numFmtId="0" fontId="5" fillId="2" borderId="0" xfId="1" applyFont="1" applyAlignment="1">
      <alignment horizontal="center"/>
    </xf>
    <xf numFmtId="3" fontId="4" fillId="2" borderId="0" xfId="1" applyNumberFormat="1" applyFont="1" applyAlignment="1">
      <alignment horizontal="center"/>
    </xf>
    <xf numFmtId="164" fontId="5" fillId="0" borderId="1" xfId="1" applyNumberFormat="1" applyFont="1" applyFill="1" applyBorder="1" applyAlignment="1">
      <alignment horizontal="center"/>
    </xf>
    <xf numFmtId="0" fontId="2" fillId="2" borderId="0" xfId="1" applyFont="1" applyAlignment="1">
      <alignment horizontal="center" vertical="center" shrinkToFit="1"/>
    </xf>
    <xf numFmtId="0" fontId="1" fillId="2" borderId="0" xfId="1"/>
    <xf numFmtId="0" fontId="1" fillId="2" borderId="0" xfId="1" applyAlignment="1">
      <alignment horizontal="center"/>
    </xf>
    <xf numFmtId="0" fontId="3" fillId="2" borderId="0" xfId="1" applyFont="1" applyAlignment="1">
      <alignment horizontal="center"/>
    </xf>
    <xf numFmtId="0" fontId="4" fillId="2" borderId="0" xfId="1" applyFont="1"/>
  </cellXfs>
  <cellStyles count="2">
    <cellStyle name="Normal" xfId="0" builtinId="0"/>
    <cellStyle name="Normal 17" xfId="1" xr:uid="{00000000-0005-0000-0000-000001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externalLink" Target="externalLinks/externalLink1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57150</xdr:colOff>
      <xdr:row>0</xdr:row>
      <xdr:rowOff>57150</xdr:rowOff>
    </xdr:from>
    <xdr:to>
      <xdr:col>6</xdr:col>
      <xdr:colOff>1381125</xdr:colOff>
      <xdr:row>2</xdr:row>
      <xdr:rowOff>66675</xdr:rowOff>
    </xdr:to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4591050" y="57150"/>
          <a:ext cx="3695700" cy="1076325"/>
        </a:xfrm>
        <a:prstGeom prst="rect">
          <a:avLst/>
        </a:prstGeom>
        <a:noFill/>
        <a:ln>
          <a:noFill/>
          <a:prstDash val="solid"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F5D69C12-9A9B-4CA4-94C8-A1D10D9A6BC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ECF87697-AC7B-4B70-B8FE-891F892CE1A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80539B1C-A254-416D-86B6-9115A3CCC1B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7D4B8E0B-AE8A-45E9-910E-031785C3A90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A132C5CD-5C0C-4547-9BDE-402C4D331E4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53CEBF77-459B-496F-A231-4C7CDEA65BE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1A3B4439-5BE2-456A-AD1B-1908D32AAA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9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C02EA46A-129A-4090-9DE9-045FBE77E79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10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7A5FCD3B-9AF0-40D9-B271-A54FCAF8CF4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11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9C7DE995-CD89-44E8-A84C-CA4BD40C93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drawings/drawing12.xml><?xml version="1.0" encoding="utf-8"?>
<xdr:wsDr xmlns:xdr="http://schemas.openxmlformats.org/drawingml/2006/spreadsheetDrawing" xmlns:a="http://schemas.openxmlformats.org/drawingml/2006/main">
  <xdr:oneCellAnchor>
    <xdr:from>
      <xdr:col>2</xdr:col>
      <xdr:colOff>57150</xdr:colOff>
      <xdr:row>0</xdr:row>
      <xdr:rowOff>57150</xdr:rowOff>
    </xdr:from>
    <xdr:ext cx="3693319" cy="1081088"/>
    <xdr:pic>
      <xdr:nvPicPr>
        <xdr:cNvPr id="2" name="Picture 1" descr="CBM colour logo horizontal">
          <a:extLst>
            <a:ext uri="{FF2B5EF4-FFF2-40B4-BE49-F238E27FC236}">
              <a16:creationId xmlns:a16="http://schemas.microsoft.com/office/drawing/2014/main" id="{05017FA7-355A-4717-9E76-9F7054153E3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1276350" y="57150"/>
          <a:ext cx="3693319" cy="1081088"/>
        </a:xfrm>
        <a:prstGeom prst="rect">
          <a:avLst/>
        </a:prstGeom>
        <a:noFill/>
        <a:ln>
          <a:noFill/>
          <a:prstDash val="solid"/>
        </a:ln>
      </xdr:spPr>
    </xdr:pic>
    <xdr:clientData/>
  </xdr:one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imf1s\vol1\My%20Documents\ifsctry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Sheet2"/>
      <sheetName val="Sheet3"/>
      <sheetName val="Validation"/>
      <sheetName val="CIS OFFICIAL LIST"/>
    </sheetNames>
    <sheetDataSet>
      <sheetData sheetId="0" refreshError="1"/>
      <sheetData sheetId="1">
        <row r="1">
          <cell r="A1" t="str">
            <v>001</v>
          </cell>
          <cell r="B1" t="str">
            <v>WORLD</v>
          </cell>
          <cell r="C1" t="str">
            <v>1</v>
          </cell>
          <cell r="D1" t="str">
            <v>1</v>
          </cell>
        </row>
        <row r="2">
          <cell r="A2" t="str">
            <v>010</v>
          </cell>
          <cell r="B2" t="str">
            <v>ALL COUNTRIES</v>
          </cell>
          <cell r="C2" t="str">
            <v>1</v>
          </cell>
          <cell r="D2" t="str">
            <v>1</v>
          </cell>
        </row>
        <row r="3">
          <cell r="A3" t="str">
            <v>011</v>
          </cell>
          <cell r="B3" t="str">
            <v>EFTA</v>
          </cell>
          <cell r="C3" t="str">
            <v>1</v>
          </cell>
          <cell r="D3" t="str">
            <v>1</v>
          </cell>
        </row>
        <row r="4">
          <cell r="A4" t="str">
            <v>023</v>
          </cell>
          <cell r="B4" t="str">
            <v>CAP. IMPORTING COUNTRIES</v>
          </cell>
          <cell r="C4" t="str">
            <v>0</v>
          </cell>
          <cell r="D4" t="str">
            <v>1</v>
          </cell>
        </row>
        <row r="5">
          <cell r="A5" t="str">
            <v>025</v>
          </cell>
          <cell r="B5" t="str">
            <v>CIC W DEBT SVC PROB</v>
          </cell>
          <cell r="C5" t="str">
            <v>0</v>
          </cell>
          <cell r="D5" t="str">
            <v>1</v>
          </cell>
        </row>
        <row r="6">
          <cell r="A6" t="str">
            <v>027</v>
          </cell>
          <cell r="B6" t="str">
            <v>CIC W/O/ DEBT SVC PROB</v>
          </cell>
          <cell r="C6" t="str">
            <v>0</v>
          </cell>
          <cell r="D6" t="str">
            <v>1</v>
          </cell>
        </row>
        <row r="7">
          <cell r="A7" t="str">
            <v>075</v>
          </cell>
          <cell r="B7" t="str">
            <v>NET DEBTOR COUNTRIES - DIVERSIFIED FINANCING</v>
          </cell>
          <cell r="C7" t="str">
            <v>0</v>
          </cell>
          <cell r="D7" t="str">
            <v>1</v>
          </cell>
        </row>
        <row r="8">
          <cell r="A8" t="str">
            <v>080</v>
          </cell>
          <cell r="B8" t="str">
            <v>EXPORT EARNINGS, FUEL</v>
          </cell>
          <cell r="C8" t="str">
            <v>0</v>
          </cell>
          <cell r="D8" t="str">
            <v>1</v>
          </cell>
        </row>
        <row r="9">
          <cell r="A9" t="str">
            <v>083</v>
          </cell>
          <cell r="B9" t="str">
            <v>EXPORT EARNINGS, MANUFACTURES</v>
          </cell>
          <cell r="C9" t="str">
            <v>0</v>
          </cell>
          <cell r="D9" t="str">
            <v>1</v>
          </cell>
        </row>
        <row r="10">
          <cell r="A10" t="str">
            <v>084</v>
          </cell>
          <cell r="B10" t="str">
            <v>EXPORTERS EARNINGS, SERVICES, INCOME, &amp; PRIVATE TRANSFERS</v>
          </cell>
          <cell r="C10" t="str">
            <v>0</v>
          </cell>
          <cell r="D10" t="str">
            <v>1</v>
          </cell>
        </row>
        <row r="11">
          <cell r="A11" t="str">
            <v>085</v>
          </cell>
          <cell r="B11" t="str">
            <v>NET DEBTOR COUNTRIES, PRIVATE FINANCING</v>
          </cell>
          <cell r="C11" t="str">
            <v>0</v>
          </cell>
          <cell r="D11" t="str">
            <v>1</v>
          </cell>
        </row>
        <row r="12">
          <cell r="A12" t="str">
            <v>086</v>
          </cell>
          <cell r="B12" t="str">
            <v>NET DEBTOR COUNTRIES, OFFICIAL FINANCING</v>
          </cell>
          <cell r="C12" t="str">
            <v>0</v>
          </cell>
          <cell r="D12" t="str">
            <v>1</v>
          </cell>
        </row>
        <row r="13">
          <cell r="A13" t="str">
            <v>087</v>
          </cell>
          <cell r="B13" t="str">
            <v>NET DEBTOR COUNTRIES WITH ARREARS AND/OR RESCHEDULING DURING 1992-96</v>
          </cell>
          <cell r="C13" t="str">
            <v>0</v>
          </cell>
          <cell r="D13" t="str">
            <v>1</v>
          </cell>
        </row>
        <row r="14">
          <cell r="A14" t="str">
            <v>088</v>
          </cell>
          <cell r="B14" t="str">
            <v>OTHER NET DEBTOR COUNTRIES</v>
          </cell>
          <cell r="C14" t="str">
            <v>0</v>
          </cell>
          <cell r="D14" t="str">
            <v>1</v>
          </cell>
        </row>
        <row r="15">
          <cell r="A15" t="str">
            <v>089</v>
          </cell>
          <cell r="B15" t="str">
            <v>EXPORT EARNINGS, PRIMARY PRODUCTS</v>
          </cell>
          <cell r="C15" t="str">
            <v>0</v>
          </cell>
          <cell r="D15" t="str">
            <v>1</v>
          </cell>
        </row>
        <row r="16">
          <cell r="A16" t="str">
            <v>091</v>
          </cell>
          <cell r="B16" t="str">
            <v>INTERNATIONAL ORG</v>
          </cell>
          <cell r="C16" t="str">
            <v>1</v>
          </cell>
        </row>
        <row r="17">
          <cell r="A17" t="str">
            <v>092</v>
          </cell>
          <cell r="B17" t="str">
            <v>EXPORT EARNINGS, NON-FUEL</v>
          </cell>
          <cell r="C17" t="str">
            <v>0</v>
          </cell>
          <cell r="D17" t="str">
            <v>1</v>
          </cell>
        </row>
        <row r="18">
          <cell r="A18" t="str">
            <v>101</v>
          </cell>
          <cell r="B18" t="str">
            <v>INDUSTRIAL COUNTRIES (FORMER DEFINITION)</v>
          </cell>
          <cell r="C18" t="str">
            <v>0</v>
          </cell>
          <cell r="D18" t="str">
            <v>1</v>
          </cell>
        </row>
        <row r="19">
          <cell r="A19" t="str">
            <v>106</v>
          </cell>
          <cell r="B19" t="str">
            <v>ANTIPODES AND PAPUA NEW GUINEA</v>
          </cell>
          <cell r="C19" t="str">
            <v>0</v>
          </cell>
        </row>
        <row r="20">
          <cell r="A20" t="str">
            <v>108</v>
          </cell>
          <cell r="B20" t="str">
            <v>NORTH AMERICA</v>
          </cell>
          <cell r="C20" t="str">
            <v>0</v>
          </cell>
          <cell r="D20" t="str">
            <v>1</v>
          </cell>
        </row>
        <row r="21">
          <cell r="A21" t="str">
            <v>110</v>
          </cell>
          <cell r="B21" t="str">
            <v>INDUSTRIAL COUNTRIES</v>
          </cell>
          <cell r="C21" t="str">
            <v>1</v>
          </cell>
          <cell r="D21" t="str">
            <v>1</v>
          </cell>
        </row>
        <row r="22">
          <cell r="A22" t="str">
            <v>111</v>
          </cell>
          <cell r="B22" t="str">
            <v>UNITED STATES</v>
          </cell>
          <cell r="C22" t="str">
            <v>1</v>
          </cell>
        </row>
        <row r="23">
          <cell r="A23" t="str">
            <v>112</v>
          </cell>
          <cell r="B23" t="str">
            <v>UNITED KINGDOM</v>
          </cell>
          <cell r="C23" t="str">
            <v>1</v>
          </cell>
        </row>
        <row r="24">
          <cell r="A24" t="str">
            <v>113</v>
          </cell>
          <cell r="B24" t="str">
            <v>CHANNEL ISLANDS</v>
          </cell>
          <cell r="C24" t="str">
            <v>1</v>
          </cell>
        </row>
        <row r="25">
          <cell r="A25" t="str">
            <v>115</v>
          </cell>
          <cell r="B25" t="str">
            <v>MAJOR EUROPEAN INDUSTRIAL COUNTRIES</v>
          </cell>
          <cell r="C25" t="str">
            <v>0</v>
          </cell>
          <cell r="D25" t="str">
            <v>1</v>
          </cell>
        </row>
        <row r="26">
          <cell r="A26" t="str">
            <v>116</v>
          </cell>
          <cell r="B26" t="str">
            <v>ADVANCED ECONOMIES EXCL US, JAPAN &amp; EU</v>
          </cell>
          <cell r="C26" t="str">
            <v>0</v>
          </cell>
          <cell r="D26" t="str">
            <v>1</v>
          </cell>
        </row>
        <row r="27">
          <cell r="A27" t="str">
            <v>118</v>
          </cell>
          <cell r="B27" t="str">
            <v>MAJOR INDUSTRIAL COUNTRIES EXCL US</v>
          </cell>
          <cell r="C27" t="str">
            <v>0</v>
          </cell>
          <cell r="D27" t="str">
            <v>1</v>
          </cell>
        </row>
        <row r="28">
          <cell r="A28" t="str">
            <v>119</v>
          </cell>
          <cell r="B28" t="str">
            <v>MAJOR INDUSTRIAL COUNTRIES</v>
          </cell>
          <cell r="C28" t="str">
            <v>0</v>
          </cell>
          <cell r="D28" t="str">
            <v>1</v>
          </cell>
        </row>
        <row r="29">
          <cell r="A29" t="str">
            <v>120</v>
          </cell>
          <cell r="B29" t="str">
            <v>INDUSTRIAL EUROPE</v>
          </cell>
          <cell r="C29" t="str">
            <v>0</v>
          </cell>
          <cell r="D29" t="str">
            <v>1</v>
          </cell>
        </row>
        <row r="30">
          <cell r="A30" t="str">
            <v>122</v>
          </cell>
          <cell r="B30" t="str">
            <v>AUSTRIA</v>
          </cell>
          <cell r="C30" t="str">
            <v>1</v>
          </cell>
        </row>
        <row r="31">
          <cell r="A31" t="str">
            <v>123</v>
          </cell>
          <cell r="B31" t="str">
            <v>OTHER  INDUSTRIAL COUNTRIES</v>
          </cell>
          <cell r="C31" t="str">
            <v>0</v>
          </cell>
          <cell r="D31" t="str">
            <v>1</v>
          </cell>
        </row>
        <row r="32">
          <cell r="A32" t="str">
            <v>124</v>
          </cell>
          <cell r="B32" t="str">
            <v>BELGIUM</v>
          </cell>
          <cell r="C32" t="str">
            <v>1</v>
          </cell>
        </row>
        <row r="33">
          <cell r="A33" t="str">
            <v>126</v>
          </cell>
          <cell r="B33" t="str">
            <v>BELGIUM-LUXEMBOURG</v>
          </cell>
          <cell r="C33" t="str">
            <v>1</v>
          </cell>
        </row>
        <row r="34">
          <cell r="A34" t="str">
            <v>128</v>
          </cell>
          <cell r="B34" t="str">
            <v>DENMARK</v>
          </cell>
          <cell r="C34" t="str">
            <v>1</v>
          </cell>
        </row>
        <row r="35">
          <cell r="A35" t="str">
            <v>131</v>
          </cell>
          <cell r="B35" t="str">
            <v>WEST GERMANY</v>
          </cell>
          <cell r="C35" t="str">
            <v>0</v>
          </cell>
        </row>
        <row r="36">
          <cell r="A36" t="str">
            <v>132</v>
          </cell>
          <cell r="B36" t="str">
            <v>FRANCE</v>
          </cell>
          <cell r="C36" t="str">
            <v>1</v>
          </cell>
        </row>
        <row r="37">
          <cell r="A37" t="str">
            <v>134</v>
          </cell>
          <cell r="B37" t="str">
            <v>GERMANY</v>
          </cell>
          <cell r="C37" t="str">
            <v>1</v>
          </cell>
        </row>
        <row r="38">
          <cell r="A38" t="str">
            <v>135</v>
          </cell>
          <cell r="B38" t="str">
            <v>SAN MARINO</v>
          </cell>
          <cell r="C38" t="str">
            <v>1</v>
          </cell>
        </row>
        <row r="39">
          <cell r="A39" t="str">
            <v>136</v>
          </cell>
          <cell r="B39" t="str">
            <v>ITALY</v>
          </cell>
          <cell r="C39" t="str">
            <v>1</v>
          </cell>
        </row>
        <row r="40">
          <cell r="A40" t="str">
            <v>137</v>
          </cell>
          <cell r="B40" t="str">
            <v>LUXEMBOURG</v>
          </cell>
          <cell r="C40" t="str">
            <v>1</v>
          </cell>
        </row>
        <row r="41">
          <cell r="A41" t="str">
            <v>138</v>
          </cell>
          <cell r="B41" t="str">
            <v>NETHERLANDS</v>
          </cell>
          <cell r="C41" t="str">
            <v>1</v>
          </cell>
        </row>
        <row r="42">
          <cell r="A42" t="str">
            <v>142</v>
          </cell>
          <cell r="B42" t="str">
            <v>NORWAY</v>
          </cell>
          <cell r="C42" t="str">
            <v>1</v>
          </cell>
        </row>
        <row r="43">
          <cell r="A43" t="str">
            <v>144</v>
          </cell>
          <cell r="B43" t="str">
            <v>SWEDEN</v>
          </cell>
          <cell r="C43" t="str">
            <v>1</v>
          </cell>
        </row>
        <row r="44">
          <cell r="A44" t="str">
            <v>146</v>
          </cell>
          <cell r="B44" t="str">
            <v>SWITZERLAND</v>
          </cell>
          <cell r="C44" t="str">
            <v>1</v>
          </cell>
        </row>
        <row r="45">
          <cell r="A45" t="str">
            <v>147</v>
          </cell>
          <cell r="B45" t="str">
            <v>LIECHTENSTEIN</v>
          </cell>
          <cell r="C45" t="str">
            <v>1</v>
          </cell>
        </row>
        <row r="46">
          <cell r="A46" t="str">
            <v>156</v>
          </cell>
          <cell r="B46" t="str">
            <v>CANADA</v>
          </cell>
          <cell r="C46" t="str">
            <v>1</v>
          </cell>
        </row>
        <row r="47">
          <cell r="A47" t="str">
            <v>158</v>
          </cell>
          <cell r="B47" t="str">
            <v>JAPAN</v>
          </cell>
          <cell r="C47" t="str">
            <v>1</v>
          </cell>
        </row>
        <row r="48">
          <cell r="A48" t="str">
            <v>163</v>
          </cell>
          <cell r="B48" t="str">
            <v>EURO AREA</v>
          </cell>
          <cell r="C48" t="str">
            <v>1</v>
          </cell>
          <cell r="D48" t="str">
            <v>1</v>
          </cell>
        </row>
        <row r="49">
          <cell r="A49" t="str">
            <v>167</v>
          </cell>
          <cell r="B49" t="str">
            <v>NORDIC INVEST. BANK</v>
          </cell>
          <cell r="C49" t="str">
            <v>1</v>
          </cell>
        </row>
        <row r="50">
          <cell r="A50" t="str">
            <v>170</v>
          </cell>
          <cell r="B50" t="str">
            <v>EUROPE</v>
          </cell>
          <cell r="C50" t="str">
            <v>1</v>
          </cell>
          <cell r="D50" t="str">
            <v>1</v>
          </cell>
        </row>
        <row r="51">
          <cell r="A51" t="str">
            <v>171</v>
          </cell>
          <cell r="B51" t="str">
            <v>ANDORRA</v>
          </cell>
          <cell r="C51" t="str">
            <v>1</v>
          </cell>
        </row>
        <row r="52">
          <cell r="A52" t="str">
            <v>172</v>
          </cell>
          <cell r="B52" t="str">
            <v>FINLAND</v>
          </cell>
          <cell r="C52" t="str">
            <v>1</v>
          </cell>
        </row>
        <row r="53">
          <cell r="A53" t="str">
            <v>174</v>
          </cell>
          <cell r="B53" t="str">
            <v>GREECE</v>
          </cell>
          <cell r="C53" t="str">
            <v>1</v>
          </cell>
        </row>
        <row r="54">
          <cell r="A54" t="str">
            <v>176</v>
          </cell>
          <cell r="B54" t="str">
            <v>ICELAND</v>
          </cell>
          <cell r="C54" t="str">
            <v>1</v>
          </cell>
        </row>
        <row r="55">
          <cell r="A55" t="str">
            <v>178</v>
          </cell>
          <cell r="B55" t="str">
            <v>IRELAND</v>
          </cell>
          <cell r="C55" t="str">
            <v>1</v>
          </cell>
        </row>
        <row r="56">
          <cell r="A56" t="str">
            <v>181</v>
          </cell>
          <cell r="B56" t="str">
            <v>MALTA</v>
          </cell>
          <cell r="C56" t="str">
            <v>1</v>
          </cell>
        </row>
        <row r="57">
          <cell r="A57" t="str">
            <v>182</v>
          </cell>
          <cell r="B57" t="str">
            <v>PORTUGAL</v>
          </cell>
          <cell r="C57" t="str">
            <v>1</v>
          </cell>
        </row>
        <row r="58">
          <cell r="A58" t="str">
            <v>183</v>
          </cell>
          <cell r="B58" t="str">
            <v>MONACO</v>
          </cell>
          <cell r="C58" t="str">
            <v>1</v>
          </cell>
        </row>
        <row r="59">
          <cell r="A59" t="str">
            <v>184</v>
          </cell>
          <cell r="B59" t="str">
            <v>SPAIN</v>
          </cell>
          <cell r="C59" t="str">
            <v>1</v>
          </cell>
        </row>
        <row r="60">
          <cell r="A60" t="str">
            <v>186</v>
          </cell>
          <cell r="B60" t="str">
            <v>TURKEY</v>
          </cell>
          <cell r="C60" t="str">
            <v>1</v>
          </cell>
        </row>
        <row r="61">
          <cell r="A61" t="str">
            <v>188</v>
          </cell>
          <cell r="B61" t="str">
            <v>YUGOSLAVIA, SFR</v>
          </cell>
          <cell r="C61" t="str">
            <v>1</v>
          </cell>
        </row>
        <row r="62">
          <cell r="A62" t="str">
            <v>193</v>
          </cell>
          <cell r="B62" t="str">
            <v>AUSTRALIA</v>
          </cell>
          <cell r="C62" t="str">
            <v>1</v>
          </cell>
        </row>
        <row r="63">
          <cell r="A63" t="str">
            <v>196</v>
          </cell>
          <cell r="B63" t="str">
            <v>NEW ZEALAND</v>
          </cell>
          <cell r="C63" t="str">
            <v>1</v>
          </cell>
        </row>
        <row r="64">
          <cell r="A64" t="str">
            <v>199</v>
          </cell>
          <cell r="B64" t="str">
            <v>SOUTH AFRICA</v>
          </cell>
          <cell r="C64" t="str">
            <v>1</v>
          </cell>
        </row>
        <row r="65">
          <cell r="A65" t="str">
            <v>200</v>
          </cell>
          <cell r="B65" t="str">
            <v>DEVELOPING COUNTRIES</v>
          </cell>
          <cell r="C65" t="str">
            <v>1</v>
          </cell>
          <cell r="D65" t="str">
            <v>1</v>
          </cell>
        </row>
        <row r="66">
          <cell r="A66" t="str">
            <v>201</v>
          </cell>
          <cell r="B66" t="str">
            <v>NON-OIL DEVELOP.CTYS</v>
          </cell>
          <cell r="C66" t="str">
            <v>1</v>
          </cell>
          <cell r="D66" t="str">
            <v>1</v>
          </cell>
        </row>
        <row r="67">
          <cell r="A67" t="str">
            <v>203</v>
          </cell>
          <cell r="B67" t="str">
            <v>NEWLY INDUSTRIALIZED ASIAN ECONOMIES</v>
          </cell>
          <cell r="C67" t="str">
            <v>0</v>
          </cell>
          <cell r="D67" t="str">
            <v>1</v>
          </cell>
        </row>
        <row r="68">
          <cell r="A68" t="str">
            <v>204</v>
          </cell>
          <cell r="B68" t="str">
            <v>LEAST DEVELOPED COUNTRIES</v>
          </cell>
          <cell r="C68" t="str">
            <v>0</v>
          </cell>
          <cell r="D68" t="str">
            <v>1</v>
          </cell>
        </row>
        <row r="69">
          <cell r="A69" t="str">
            <v>205</v>
          </cell>
          <cell r="B69" t="str">
            <v>WESTERN HEMISPHERE</v>
          </cell>
          <cell r="C69" t="str">
            <v>1</v>
          </cell>
          <cell r="D69" t="str">
            <v>1</v>
          </cell>
        </row>
        <row r="70">
          <cell r="A70" t="str">
            <v>206</v>
          </cell>
          <cell r="B70" t="str">
            <v>WESTERN HEMISPHERE, EXCLUDING BRAZIL</v>
          </cell>
          <cell r="C70" t="str">
            <v>1</v>
          </cell>
          <cell r="D70" t="str">
            <v>1</v>
          </cell>
        </row>
        <row r="71">
          <cell r="A71" t="str">
            <v>2070</v>
          </cell>
          <cell r="B71" t="str">
            <v>LATIN AMERICA</v>
          </cell>
          <cell r="C71" t="str">
            <v>0</v>
          </cell>
          <cell r="D71" t="str">
            <v>1</v>
          </cell>
        </row>
        <row r="72">
          <cell r="A72" t="str">
            <v>209</v>
          </cell>
          <cell r="B72" t="str">
            <v>NET CREDITOR COUNTRIES</v>
          </cell>
          <cell r="C72" t="str">
            <v>0</v>
          </cell>
          <cell r="D72" t="str">
            <v>1</v>
          </cell>
        </row>
        <row r="73">
          <cell r="A73" t="str">
            <v>213</v>
          </cell>
          <cell r="B73" t="str">
            <v>ARGENTINA</v>
          </cell>
          <cell r="C73" t="str">
            <v>1</v>
          </cell>
        </row>
        <row r="74">
          <cell r="A74" t="str">
            <v>216</v>
          </cell>
          <cell r="B74" t="str">
            <v>EXPORT EARNINGS, DIVERSIFIED</v>
          </cell>
          <cell r="C74" t="str">
            <v>0</v>
          </cell>
          <cell r="D74" t="str">
            <v>1</v>
          </cell>
        </row>
        <row r="75">
          <cell r="A75" t="str">
            <v>218</v>
          </cell>
          <cell r="B75" t="str">
            <v>BOLIVIA</v>
          </cell>
          <cell r="C75" t="str">
            <v>1</v>
          </cell>
        </row>
        <row r="76">
          <cell r="A76" t="str">
            <v>223</v>
          </cell>
          <cell r="B76" t="str">
            <v>BRAZIL</v>
          </cell>
          <cell r="C76" t="str">
            <v>1</v>
          </cell>
        </row>
        <row r="77">
          <cell r="A77" t="str">
            <v>224</v>
          </cell>
          <cell r="B77" t="str">
            <v>ANDEAN COMMUNITY</v>
          </cell>
          <cell r="C77" t="str">
            <v>1</v>
          </cell>
          <cell r="D77" t="str">
            <v>1</v>
          </cell>
        </row>
        <row r="78">
          <cell r="A78" t="str">
            <v>225</v>
          </cell>
          <cell r="B78" t="str">
            <v>CACM</v>
          </cell>
          <cell r="C78" t="str">
            <v>1</v>
          </cell>
          <cell r="D78" t="str">
            <v>1</v>
          </cell>
        </row>
        <row r="79">
          <cell r="A79" t="str">
            <v>226</v>
          </cell>
          <cell r="B79" t="str">
            <v>CARICOM</v>
          </cell>
          <cell r="C79" t="str">
            <v>1</v>
          </cell>
          <cell r="D79" t="str">
            <v>1</v>
          </cell>
        </row>
        <row r="80">
          <cell r="A80" t="str">
            <v>227</v>
          </cell>
          <cell r="B80" t="str">
            <v>MERCOSUR</v>
          </cell>
          <cell r="C80" t="str">
            <v>1</v>
          </cell>
          <cell r="D80" t="str">
            <v>1</v>
          </cell>
        </row>
        <row r="81">
          <cell r="A81" t="str">
            <v>228</v>
          </cell>
          <cell r="B81" t="str">
            <v>CHILE</v>
          </cell>
          <cell r="C81" t="str">
            <v>1</v>
          </cell>
        </row>
        <row r="82">
          <cell r="A82" t="str">
            <v>233</v>
          </cell>
          <cell r="B82" t="str">
            <v>COLOMBIA</v>
          </cell>
          <cell r="C82" t="str">
            <v>1</v>
          </cell>
        </row>
        <row r="83">
          <cell r="A83" t="str">
            <v>238</v>
          </cell>
          <cell r="B83" t="str">
            <v>COSTA RICA</v>
          </cell>
          <cell r="C83" t="str">
            <v>1</v>
          </cell>
        </row>
        <row r="84">
          <cell r="A84" t="str">
            <v>243</v>
          </cell>
          <cell r="B84" t="str">
            <v>DOMINICAN REPUBLIC</v>
          </cell>
          <cell r="C84" t="str">
            <v>1</v>
          </cell>
        </row>
        <row r="85">
          <cell r="A85" t="str">
            <v>248</v>
          </cell>
          <cell r="B85" t="str">
            <v>ECUADOR</v>
          </cell>
          <cell r="C85" t="str">
            <v>1</v>
          </cell>
        </row>
        <row r="86">
          <cell r="A86" t="str">
            <v>253</v>
          </cell>
          <cell r="B86" t="str">
            <v>EL SALVADOR</v>
          </cell>
          <cell r="C86" t="str">
            <v>1</v>
          </cell>
        </row>
        <row r="87">
          <cell r="A87" t="str">
            <v>258</v>
          </cell>
          <cell r="B87" t="str">
            <v>GUATEMALA</v>
          </cell>
          <cell r="C87" t="str">
            <v>1</v>
          </cell>
        </row>
        <row r="88">
          <cell r="A88" t="str">
            <v>263</v>
          </cell>
          <cell r="B88" t="str">
            <v>HAITI</v>
          </cell>
          <cell r="C88" t="str">
            <v>1</v>
          </cell>
        </row>
        <row r="89">
          <cell r="A89" t="str">
            <v>268</v>
          </cell>
          <cell r="B89" t="str">
            <v>HONDURAS</v>
          </cell>
          <cell r="C89" t="str">
            <v>1</v>
          </cell>
        </row>
        <row r="90">
          <cell r="A90" t="str">
            <v>273</v>
          </cell>
          <cell r="B90" t="str">
            <v>MEXICO</v>
          </cell>
          <cell r="C90" t="str">
            <v>1</v>
          </cell>
        </row>
        <row r="91">
          <cell r="A91" t="str">
            <v>278</v>
          </cell>
          <cell r="B91" t="str">
            <v>NICARAGUA</v>
          </cell>
          <cell r="C91" t="str">
            <v>1</v>
          </cell>
        </row>
        <row r="92">
          <cell r="A92" t="str">
            <v>283</v>
          </cell>
          <cell r="B92" t="str">
            <v>PANAMA</v>
          </cell>
          <cell r="C92" t="str">
            <v>1</v>
          </cell>
        </row>
        <row r="93">
          <cell r="A93" t="str">
            <v>288</v>
          </cell>
          <cell r="B93" t="str">
            <v>PARAGUAY</v>
          </cell>
          <cell r="C93" t="str">
            <v>1</v>
          </cell>
        </row>
        <row r="94">
          <cell r="A94" t="str">
            <v>293</v>
          </cell>
          <cell r="B94" t="str">
            <v>PERU</v>
          </cell>
          <cell r="C94" t="str">
            <v>1</v>
          </cell>
        </row>
        <row r="95">
          <cell r="A95" t="str">
            <v>298</v>
          </cell>
          <cell r="B95" t="str">
            <v>URUGUAY</v>
          </cell>
          <cell r="C95" t="str">
            <v>1</v>
          </cell>
        </row>
        <row r="96">
          <cell r="A96" t="str">
            <v>299</v>
          </cell>
          <cell r="B96" t="str">
            <v>VENEZUELA, REP. BOL.</v>
          </cell>
          <cell r="C96" t="str">
            <v>1</v>
          </cell>
        </row>
        <row r="97">
          <cell r="A97" t="str">
            <v>300</v>
          </cell>
          <cell r="B97" t="str">
            <v>CARICOM</v>
          </cell>
          <cell r="C97" t="str">
            <v>1</v>
          </cell>
          <cell r="D97" t="str">
            <v>1</v>
          </cell>
        </row>
        <row r="98">
          <cell r="A98" t="str">
            <v>301</v>
          </cell>
          <cell r="B98" t="str">
            <v>EMERGING ECONOMIES</v>
          </cell>
          <cell r="C98" t="str">
            <v>1</v>
          </cell>
          <cell r="D98" t="str">
            <v>1</v>
          </cell>
        </row>
        <row r="99">
          <cell r="A99" t="str">
            <v>303</v>
          </cell>
          <cell r="B99" t="str">
            <v>CARICOM EXCLUDING JAMAICA AND TRINIDAD AND TOBAGO</v>
          </cell>
          <cell r="C99" t="str">
            <v>1</v>
          </cell>
          <cell r="D99" t="str">
            <v>1</v>
          </cell>
        </row>
        <row r="100">
          <cell r="A100" t="str">
            <v>304</v>
          </cell>
          <cell r="B100" t="str">
            <v>OECS</v>
          </cell>
          <cell r="C100" t="str">
            <v>1</v>
          </cell>
          <cell r="D100" t="str">
            <v>1</v>
          </cell>
        </row>
        <row r="101">
          <cell r="A101" t="str">
            <v>308</v>
          </cell>
          <cell r="B101" t="str">
            <v>ECCB</v>
          </cell>
          <cell r="C101" t="str">
            <v>1</v>
          </cell>
        </row>
        <row r="102">
          <cell r="A102" t="str">
            <v>311</v>
          </cell>
          <cell r="B102" t="str">
            <v>ANTIGUA AND BARBUDA</v>
          </cell>
          <cell r="C102" t="str">
            <v>1</v>
          </cell>
        </row>
        <row r="103">
          <cell r="A103" t="str">
            <v>312</v>
          </cell>
          <cell r="B103" t="str">
            <v>ANGUILLA</v>
          </cell>
          <cell r="C103" t="str">
            <v>1</v>
          </cell>
        </row>
        <row r="104">
          <cell r="A104" t="str">
            <v>313</v>
          </cell>
          <cell r="B104" t="str">
            <v>BAHAMAS, THE</v>
          </cell>
          <cell r="C104" t="str">
            <v>1</v>
          </cell>
        </row>
        <row r="105">
          <cell r="A105" t="str">
            <v>314</v>
          </cell>
          <cell r="B105" t="str">
            <v>ARUBA</v>
          </cell>
          <cell r="C105" t="str">
            <v>1</v>
          </cell>
        </row>
        <row r="106">
          <cell r="A106" t="str">
            <v>316</v>
          </cell>
          <cell r="B106" t="str">
            <v>BARBADOS</v>
          </cell>
          <cell r="C106" t="str">
            <v>1</v>
          </cell>
        </row>
        <row r="107">
          <cell r="A107" t="str">
            <v>319</v>
          </cell>
          <cell r="B107" t="str">
            <v>BERMUDA</v>
          </cell>
          <cell r="C107" t="str">
            <v>1</v>
          </cell>
        </row>
        <row r="108">
          <cell r="A108" t="str">
            <v>321</v>
          </cell>
          <cell r="B108" t="str">
            <v>DOMINICA</v>
          </cell>
          <cell r="C108" t="str">
            <v>1</v>
          </cell>
        </row>
        <row r="109">
          <cell r="A109" t="str">
            <v>323</v>
          </cell>
          <cell r="B109" t="str">
            <v>FALKLAND ISLANDS</v>
          </cell>
          <cell r="C109" t="str">
            <v>1</v>
          </cell>
        </row>
        <row r="110">
          <cell r="A110" t="str">
            <v>326</v>
          </cell>
          <cell r="B110" t="str">
            <v>GREENLAND</v>
          </cell>
          <cell r="C110" t="str">
            <v>1</v>
          </cell>
        </row>
        <row r="111">
          <cell r="A111" t="str">
            <v>328</v>
          </cell>
          <cell r="B111" t="str">
            <v>GRENADA</v>
          </cell>
          <cell r="C111" t="str">
            <v>1</v>
          </cell>
        </row>
        <row r="112">
          <cell r="A112" t="str">
            <v>329</v>
          </cell>
          <cell r="B112" t="str">
            <v>GUADELOUPE</v>
          </cell>
          <cell r="C112" t="str">
            <v>1</v>
          </cell>
        </row>
        <row r="113">
          <cell r="A113" t="str">
            <v>333</v>
          </cell>
          <cell r="B113" t="str">
            <v>GUIANA, FRENCH</v>
          </cell>
          <cell r="C113" t="str">
            <v>1</v>
          </cell>
        </row>
        <row r="114">
          <cell r="A114" t="str">
            <v>336</v>
          </cell>
          <cell r="B114" t="str">
            <v>GUYANA</v>
          </cell>
          <cell r="C114" t="str">
            <v>1</v>
          </cell>
        </row>
        <row r="115">
          <cell r="A115" t="str">
            <v>339</v>
          </cell>
          <cell r="B115" t="str">
            <v>BELIZE</v>
          </cell>
          <cell r="C115" t="str">
            <v>1</v>
          </cell>
        </row>
        <row r="116">
          <cell r="A116" t="str">
            <v>343</v>
          </cell>
          <cell r="B116" t="str">
            <v>JAMAICA</v>
          </cell>
          <cell r="C116" t="str">
            <v>1</v>
          </cell>
        </row>
        <row r="117">
          <cell r="A117" t="str">
            <v>346</v>
          </cell>
          <cell r="B117" t="str">
            <v>LEEWARD ISLANDS</v>
          </cell>
          <cell r="C117" t="str">
            <v>1</v>
          </cell>
        </row>
        <row r="118">
          <cell r="A118" t="str">
            <v>349</v>
          </cell>
          <cell r="B118" t="str">
            <v>MARTINIQUE</v>
          </cell>
          <cell r="C118" t="str">
            <v>1</v>
          </cell>
        </row>
        <row r="119">
          <cell r="A119" t="str">
            <v>351</v>
          </cell>
          <cell r="B119" t="str">
            <v>MONTSERRAT</v>
          </cell>
          <cell r="C119" t="str">
            <v>1</v>
          </cell>
        </row>
        <row r="120">
          <cell r="A120" t="str">
            <v>353</v>
          </cell>
          <cell r="B120" t="str">
            <v>NETHERLANDS ANTILLES</v>
          </cell>
          <cell r="C120" t="str">
            <v>1</v>
          </cell>
        </row>
        <row r="121">
          <cell r="A121" t="str">
            <v>356</v>
          </cell>
          <cell r="B121" t="str">
            <v>PANAMA CANAL ZONE</v>
          </cell>
          <cell r="C121" t="str">
            <v>1</v>
          </cell>
        </row>
        <row r="122">
          <cell r="A122" t="str">
            <v>359</v>
          </cell>
          <cell r="B122" t="str">
            <v>PUERTO RICO</v>
          </cell>
          <cell r="C122" t="str">
            <v>1</v>
          </cell>
        </row>
        <row r="123">
          <cell r="A123" t="str">
            <v>361</v>
          </cell>
          <cell r="B123" t="str">
            <v>ST. KITTS AND NEVIS</v>
          </cell>
          <cell r="C123" t="str">
            <v>1</v>
          </cell>
        </row>
        <row r="124">
          <cell r="A124" t="str">
            <v>362</v>
          </cell>
          <cell r="B124" t="str">
            <v>ST. LUCIA</v>
          </cell>
          <cell r="C124" t="str">
            <v>1</v>
          </cell>
        </row>
        <row r="125">
          <cell r="A125" t="str">
            <v>363</v>
          </cell>
          <cell r="B125" t="str">
            <v>ST. PIERRE-MIQUELON</v>
          </cell>
          <cell r="C125" t="str">
            <v>1</v>
          </cell>
        </row>
        <row r="126">
          <cell r="A126" t="str">
            <v>364</v>
          </cell>
          <cell r="B126" t="str">
            <v>ST. VINCENT &amp; GRENS.</v>
          </cell>
          <cell r="C126" t="str">
            <v>1</v>
          </cell>
        </row>
        <row r="127">
          <cell r="A127" t="str">
            <v>366</v>
          </cell>
          <cell r="B127" t="str">
            <v>SURINAME</v>
          </cell>
          <cell r="C127" t="str">
            <v>1</v>
          </cell>
        </row>
        <row r="128">
          <cell r="A128" t="str">
            <v>369</v>
          </cell>
          <cell r="B128" t="str">
            <v>TRINIDAD AND TOBAGO</v>
          </cell>
          <cell r="C128" t="str">
            <v>1</v>
          </cell>
        </row>
        <row r="129">
          <cell r="A129" t="str">
            <v>373</v>
          </cell>
          <cell r="B129" t="str">
            <v>VIRGIN ISLANDS (U.S.)</v>
          </cell>
          <cell r="C129" t="str">
            <v>1</v>
          </cell>
        </row>
        <row r="130">
          <cell r="A130" t="str">
            <v>376</v>
          </cell>
          <cell r="B130" t="str">
            <v>WINDWARD ISLANDS</v>
          </cell>
          <cell r="C130" t="str">
            <v>1</v>
          </cell>
        </row>
        <row r="131">
          <cell r="A131" t="str">
            <v>377</v>
          </cell>
          <cell r="B131" t="str">
            <v>CAYMAN ISLANDS</v>
          </cell>
          <cell r="C131" t="str">
            <v>1</v>
          </cell>
        </row>
        <row r="132">
          <cell r="A132" t="str">
            <v>378</v>
          </cell>
          <cell r="B132" t="str">
            <v>BRIT W. IND &amp; CAYMAN</v>
          </cell>
          <cell r="C132" t="str">
            <v>1</v>
          </cell>
        </row>
        <row r="133">
          <cell r="A133" t="str">
            <v>386</v>
          </cell>
          <cell r="B133" t="str">
            <v>OTH CENT AMERICA NS</v>
          </cell>
          <cell r="C133" t="str">
            <v>1</v>
          </cell>
          <cell r="D133" t="str">
            <v>1</v>
          </cell>
        </row>
        <row r="134">
          <cell r="A134" t="str">
            <v>393</v>
          </cell>
          <cell r="B134" t="str">
            <v>AMERICA NOT SPEC</v>
          </cell>
          <cell r="C134" t="str">
            <v>0</v>
          </cell>
          <cell r="D134" t="str">
            <v>1</v>
          </cell>
        </row>
        <row r="135">
          <cell r="A135" t="str">
            <v>399</v>
          </cell>
          <cell r="B135" t="str">
            <v>WESTERN HEM. N.S.</v>
          </cell>
          <cell r="C135" t="str">
            <v>1</v>
          </cell>
        </row>
        <row r="136">
          <cell r="A136" t="str">
            <v>405</v>
          </cell>
          <cell r="B136" t="str">
            <v>MIDDLE EAST</v>
          </cell>
          <cell r="C136" t="str">
            <v>1</v>
          </cell>
        </row>
        <row r="137">
          <cell r="A137" t="str">
            <v>406</v>
          </cell>
          <cell r="B137" t="str">
            <v>MIDDLE EAST AND NORTH AFRICA</v>
          </cell>
          <cell r="C137" t="str">
            <v>0</v>
          </cell>
        </row>
        <row r="138">
          <cell r="A138" t="str">
            <v>419</v>
          </cell>
          <cell r="B138" t="str">
            <v>BAHRAIN</v>
          </cell>
          <cell r="C138" t="str">
            <v>1</v>
          </cell>
        </row>
        <row r="139">
          <cell r="A139" t="str">
            <v>423</v>
          </cell>
          <cell r="B139" t="str">
            <v>CYPRUS</v>
          </cell>
          <cell r="C139" t="str">
            <v>1</v>
          </cell>
        </row>
        <row r="140">
          <cell r="A140" t="str">
            <v>429</v>
          </cell>
          <cell r="B140" t="str">
            <v>IRAN, I.R. OF</v>
          </cell>
          <cell r="C140" t="str">
            <v>1</v>
          </cell>
        </row>
        <row r="141">
          <cell r="A141" t="str">
            <v>433</v>
          </cell>
          <cell r="B141" t="str">
            <v>IRAQ</v>
          </cell>
          <cell r="C141" t="str">
            <v>1</v>
          </cell>
        </row>
        <row r="142">
          <cell r="A142" t="str">
            <v>436</v>
          </cell>
          <cell r="B142" t="str">
            <v>ISRAEL</v>
          </cell>
          <cell r="C142" t="str">
            <v>1</v>
          </cell>
        </row>
        <row r="143">
          <cell r="A143" t="str">
            <v>439</v>
          </cell>
          <cell r="B143" t="str">
            <v>JORDAN</v>
          </cell>
          <cell r="C143" t="str">
            <v>1</v>
          </cell>
        </row>
        <row r="144">
          <cell r="A144" t="str">
            <v>443</v>
          </cell>
          <cell r="B144" t="str">
            <v>KUWAIT</v>
          </cell>
          <cell r="C144" t="str">
            <v>1</v>
          </cell>
        </row>
        <row r="145">
          <cell r="A145" t="str">
            <v>446</v>
          </cell>
          <cell r="B145" t="str">
            <v>LEBANON</v>
          </cell>
          <cell r="C145" t="str">
            <v>1</v>
          </cell>
        </row>
        <row r="146">
          <cell r="A146" t="str">
            <v>449</v>
          </cell>
          <cell r="B146" t="str">
            <v>OMAN</v>
          </cell>
          <cell r="C146" t="str">
            <v>1</v>
          </cell>
        </row>
        <row r="147">
          <cell r="A147" t="str">
            <v>453</v>
          </cell>
          <cell r="B147" t="str">
            <v>QATAR</v>
          </cell>
          <cell r="C147" t="str">
            <v>1</v>
          </cell>
        </row>
        <row r="148">
          <cell r="A148" t="str">
            <v>456</v>
          </cell>
          <cell r="B148" t="str">
            <v>SAUDI ARABIA</v>
          </cell>
          <cell r="C148" t="str">
            <v>1</v>
          </cell>
        </row>
        <row r="149">
          <cell r="A149" t="str">
            <v>459</v>
          </cell>
          <cell r="B149" t="str">
            <v>YEMEN, P.D. REP.</v>
          </cell>
          <cell r="C149" t="str">
            <v>1</v>
          </cell>
        </row>
        <row r="150">
          <cell r="A150" t="str">
            <v>463</v>
          </cell>
          <cell r="B150" t="str">
            <v>SYRIAN ARAB REPUBLIC</v>
          </cell>
          <cell r="C150" t="str">
            <v>1</v>
          </cell>
        </row>
        <row r="151">
          <cell r="A151" t="str">
            <v>466</v>
          </cell>
          <cell r="B151" t="str">
            <v>UNITED ARAB EMIRATES</v>
          </cell>
          <cell r="C151" t="str">
            <v>1</v>
          </cell>
        </row>
        <row r="152">
          <cell r="A152" t="str">
            <v>469</v>
          </cell>
          <cell r="B152" t="str">
            <v>EGYPT</v>
          </cell>
          <cell r="C152" t="str">
            <v>1</v>
          </cell>
        </row>
        <row r="153">
          <cell r="A153" t="str">
            <v>473</v>
          </cell>
          <cell r="B153" t="str">
            <v>YEMEN ARAB REP.</v>
          </cell>
          <cell r="C153" t="str">
            <v>1</v>
          </cell>
        </row>
        <row r="154">
          <cell r="A154" t="str">
            <v>474</v>
          </cell>
          <cell r="B154" t="str">
            <v>YEMEN, REPUBLIC OF</v>
          </cell>
          <cell r="C154" t="str">
            <v>1</v>
          </cell>
        </row>
        <row r="155">
          <cell r="A155" t="str">
            <v>476</v>
          </cell>
          <cell r="B155" t="str">
            <v>ARAB MONETARY FUND</v>
          </cell>
          <cell r="C155" t="str">
            <v>1</v>
          </cell>
        </row>
        <row r="156">
          <cell r="A156" t="str">
            <v>480</v>
          </cell>
          <cell r="B156" t="str">
            <v>ISLAMIC DEV. BANK</v>
          </cell>
          <cell r="C156" t="str">
            <v>1</v>
          </cell>
        </row>
        <row r="157">
          <cell r="A157" t="str">
            <v>487</v>
          </cell>
          <cell r="B157" t="str">
            <v>WEST BANK/GAZA STRIP</v>
          </cell>
          <cell r="C157" t="str">
            <v>1</v>
          </cell>
        </row>
        <row r="158">
          <cell r="A158" t="str">
            <v>489</v>
          </cell>
          <cell r="B158" t="str">
            <v>MIDDLE EAST NOT SPEC</v>
          </cell>
          <cell r="C158" t="str">
            <v>1</v>
          </cell>
          <cell r="D158" t="str">
            <v>1</v>
          </cell>
        </row>
        <row r="159">
          <cell r="A159" t="str">
            <v>504</v>
          </cell>
          <cell r="B159" t="str">
            <v>ASIA EXCLUDING CHINA &amp; INDIA</v>
          </cell>
          <cell r="C159" t="str">
            <v>0</v>
          </cell>
          <cell r="D159" t="str">
            <v>1</v>
          </cell>
        </row>
        <row r="160">
          <cell r="A160" t="str">
            <v>505</v>
          </cell>
          <cell r="B160" t="str">
            <v>ASIA</v>
          </cell>
          <cell r="C160" t="str">
            <v>1</v>
          </cell>
          <cell r="D160" t="str">
            <v>1</v>
          </cell>
        </row>
        <row r="161">
          <cell r="A161" t="str">
            <v>507</v>
          </cell>
          <cell r="B161" t="str">
            <v>ASEAN</v>
          </cell>
          <cell r="C161" t="str">
            <v>0</v>
          </cell>
        </row>
        <row r="162">
          <cell r="A162" t="str">
            <v>508</v>
          </cell>
          <cell r="B162" t="str">
            <v>APEC</v>
          </cell>
          <cell r="C162" t="str">
            <v>0</v>
          </cell>
          <cell r="D162" t="str">
            <v>1</v>
          </cell>
        </row>
        <row r="163">
          <cell r="A163" t="str">
            <v>509</v>
          </cell>
          <cell r="B163" t="str">
            <v>EAST ASIA</v>
          </cell>
          <cell r="C163" t="str">
            <v>0</v>
          </cell>
          <cell r="D163" t="str">
            <v>1</v>
          </cell>
        </row>
        <row r="164">
          <cell r="A164" t="str">
            <v>510</v>
          </cell>
          <cell r="B164" t="str">
            <v>ASEAN-4</v>
          </cell>
          <cell r="C164" t="str">
            <v>0</v>
          </cell>
          <cell r="D164" t="str">
            <v>1</v>
          </cell>
        </row>
        <row r="165">
          <cell r="A165" t="str">
            <v>512</v>
          </cell>
          <cell r="B165" t="str">
            <v>AFGHANISTAN, I.S. OF</v>
          </cell>
          <cell r="C165" t="str">
            <v>1</v>
          </cell>
        </row>
        <row r="166">
          <cell r="A166" t="str">
            <v>513</v>
          </cell>
          <cell r="B166" t="str">
            <v>BANGLADESH</v>
          </cell>
          <cell r="C166" t="str">
            <v>1</v>
          </cell>
        </row>
        <row r="167">
          <cell r="A167" t="str">
            <v>514</v>
          </cell>
          <cell r="B167" t="str">
            <v>BHUTAN</v>
          </cell>
          <cell r="C167" t="str">
            <v>1</v>
          </cell>
        </row>
        <row r="168">
          <cell r="A168" t="str">
            <v>516</v>
          </cell>
          <cell r="B168" t="str">
            <v>BRUNEI DARUSSALAM</v>
          </cell>
          <cell r="C168" t="str">
            <v>1</v>
          </cell>
        </row>
        <row r="169">
          <cell r="A169" t="str">
            <v>518</v>
          </cell>
          <cell r="B169" t="str">
            <v>MYANMAR</v>
          </cell>
          <cell r="C169" t="str">
            <v>1</v>
          </cell>
        </row>
        <row r="170">
          <cell r="A170" t="str">
            <v>522</v>
          </cell>
          <cell r="B170" t="str">
            <v>CAMBODIA</v>
          </cell>
          <cell r="C170" t="str">
            <v>1</v>
          </cell>
        </row>
        <row r="171">
          <cell r="A171" t="str">
            <v>524</v>
          </cell>
          <cell r="B171" t="str">
            <v>SRI LANKA</v>
          </cell>
          <cell r="C171" t="str">
            <v>1</v>
          </cell>
        </row>
        <row r="172">
          <cell r="A172" t="str">
            <v>528</v>
          </cell>
          <cell r="B172" t="str">
            <v>TAIWAN PROV.OF CHINA</v>
          </cell>
          <cell r="C172" t="str">
            <v>1</v>
          </cell>
        </row>
        <row r="173">
          <cell r="A173" t="str">
            <v>532</v>
          </cell>
          <cell r="B173" t="str">
            <v>CHINA,P.R.:HONG KONG</v>
          </cell>
          <cell r="C173" t="str">
            <v>1</v>
          </cell>
        </row>
        <row r="174">
          <cell r="A174" t="str">
            <v>534</v>
          </cell>
          <cell r="B174" t="str">
            <v>INDIA</v>
          </cell>
          <cell r="C174" t="str">
            <v>1</v>
          </cell>
        </row>
        <row r="175">
          <cell r="A175" t="str">
            <v>536</v>
          </cell>
          <cell r="B175" t="str">
            <v>INDONESIA</v>
          </cell>
          <cell r="C175" t="str">
            <v>1</v>
          </cell>
        </row>
        <row r="176">
          <cell r="A176" t="str">
            <v>542</v>
          </cell>
          <cell r="B176" t="str">
            <v>KOREA</v>
          </cell>
          <cell r="C176" t="str">
            <v>1</v>
          </cell>
        </row>
        <row r="177">
          <cell r="A177" t="str">
            <v>544</v>
          </cell>
          <cell r="B177" t="str">
            <v>LAO PEOPLE'S DEM.REP</v>
          </cell>
          <cell r="C177" t="str">
            <v>1</v>
          </cell>
        </row>
        <row r="178">
          <cell r="A178" t="str">
            <v>546</v>
          </cell>
          <cell r="B178" t="str">
            <v>CHINA, P.R.: MACAO</v>
          </cell>
          <cell r="C178" t="str">
            <v>1</v>
          </cell>
        </row>
        <row r="179">
          <cell r="A179" t="str">
            <v>548</v>
          </cell>
          <cell r="B179" t="str">
            <v>MALAYSIA</v>
          </cell>
          <cell r="C179" t="str">
            <v>1</v>
          </cell>
        </row>
        <row r="180">
          <cell r="A180" t="str">
            <v>556</v>
          </cell>
          <cell r="B180" t="str">
            <v>MALDIVES</v>
          </cell>
          <cell r="C180" t="str">
            <v>1</v>
          </cell>
        </row>
        <row r="181">
          <cell r="A181" t="str">
            <v>558</v>
          </cell>
          <cell r="B181" t="str">
            <v>NEPAL</v>
          </cell>
          <cell r="C181" t="str">
            <v>1</v>
          </cell>
        </row>
        <row r="182">
          <cell r="A182" t="str">
            <v>564</v>
          </cell>
          <cell r="B182" t="str">
            <v>PAKISTAN</v>
          </cell>
          <cell r="C182" t="str">
            <v>1</v>
          </cell>
        </row>
        <row r="183">
          <cell r="A183" t="str">
            <v>565</v>
          </cell>
          <cell r="B183" t="str">
            <v>PALAU</v>
          </cell>
          <cell r="C183" t="str">
            <v>1</v>
          </cell>
        </row>
        <row r="184">
          <cell r="A184" t="str">
            <v>566</v>
          </cell>
          <cell r="B184" t="str">
            <v>PHILIPPINES</v>
          </cell>
          <cell r="C184" t="str">
            <v>1</v>
          </cell>
        </row>
        <row r="185">
          <cell r="A185" t="str">
            <v>568</v>
          </cell>
          <cell r="B185" t="str">
            <v>RYUKYUS</v>
          </cell>
          <cell r="C185" t="str">
            <v>1</v>
          </cell>
        </row>
        <row r="186">
          <cell r="A186" t="str">
            <v>576</v>
          </cell>
          <cell r="B186" t="str">
            <v>SINGAPORE</v>
          </cell>
          <cell r="C186" t="str">
            <v>1</v>
          </cell>
        </row>
        <row r="187">
          <cell r="A187" t="str">
            <v>578</v>
          </cell>
          <cell r="B187" t="str">
            <v>THAILAND</v>
          </cell>
          <cell r="C187" t="str">
            <v>1</v>
          </cell>
        </row>
        <row r="188">
          <cell r="A188" t="str">
            <v>579</v>
          </cell>
          <cell r="B188" t="str">
            <v>TIMOR</v>
          </cell>
          <cell r="C188" t="str">
            <v>1</v>
          </cell>
        </row>
        <row r="189">
          <cell r="A189" t="str">
            <v>582</v>
          </cell>
          <cell r="B189" t="str">
            <v>VIETNAM</v>
          </cell>
          <cell r="C189" t="str">
            <v>1</v>
          </cell>
        </row>
        <row r="190">
          <cell r="A190" t="str">
            <v>597</v>
          </cell>
          <cell r="B190" t="str">
            <v>PORT POSS INDIA</v>
          </cell>
          <cell r="C190" t="str">
            <v>1</v>
          </cell>
        </row>
        <row r="191">
          <cell r="A191" t="str">
            <v>598</v>
          </cell>
          <cell r="B191" t="str">
            <v>ASIA NOT SPECIFIED</v>
          </cell>
          <cell r="C191" t="str">
            <v>1</v>
          </cell>
          <cell r="D191" t="str">
            <v>1</v>
          </cell>
        </row>
        <row r="192">
          <cell r="A192" t="str">
            <v>603</v>
          </cell>
          <cell r="B192" t="str">
            <v>AFRICA, SUB-SAHARA</v>
          </cell>
          <cell r="C192" t="str">
            <v>0</v>
          </cell>
          <cell r="D192" t="str">
            <v>1</v>
          </cell>
        </row>
        <row r="193">
          <cell r="A193" t="str">
            <v>604</v>
          </cell>
          <cell r="B193" t="str">
            <v>AFRICA, SUB-SAHARA EXCLUDING NIGERIA &amp; SOUTH AFRICA</v>
          </cell>
          <cell r="C193" t="str">
            <v>0</v>
          </cell>
          <cell r="D193" t="str">
            <v>1</v>
          </cell>
        </row>
        <row r="194">
          <cell r="A194" t="str">
            <v>605</v>
          </cell>
          <cell r="B194" t="str">
            <v>AFRICA</v>
          </cell>
          <cell r="C194" t="str">
            <v>1</v>
          </cell>
          <cell r="D194" t="str">
            <v>1</v>
          </cell>
        </row>
        <row r="195">
          <cell r="A195" t="str">
            <v>606</v>
          </cell>
          <cell r="B195" t="str">
            <v>NET DEBTOR COUNTRIES</v>
          </cell>
          <cell r="C195" t="str">
            <v>0</v>
          </cell>
          <cell r="D195" t="str">
            <v>1</v>
          </cell>
        </row>
        <row r="196">
          <cell r="A196" t="str">
            <v>608</v>
          </cell>
          <cell r="B196" t="str">
            <v>SOUTH AFRICAN COMMON CUSTOMS AREA EXCL. S.AFRICA</v>
          </cell>
          <cell r="C196" t="str">
            <v>1</v>
          </cell>
          <cell r="D196" t="str">
            <v>1</v>
          </cell>
        </row>
        <row r="197">
          <cell r="A197" t="str">
            <v>609</v>
          </cell>
          <cell r="B197" t="str">
            <v>CFA COUNTRIES</v>
          </cell>
          <cell r="C197" t="str">
            <v>0</v>
          </cell>
          <cell r="D197" t="str">
            <v>1</v>
          </cell>
        </row>
        <row r="198">
          <cell r="A198" t="str">
            <v>610</v>
          </cell>
          <cell r="B198" t="str">
            <v>SAF &amp; ESAF AFRICAN COUNTRIES</v>
          </cell>
          <cell r="C198" t="str">
            <v>0</v>
          </cell>
          <cell r="D198" t="str">
            <v>1</v>
          </cell>
        </row>
        <row r="199">
          <cell r="A199" t="str">
            <v>611</v>
          </cell>
          <cell r="B199" t="str">
            <v>DJIBOUTI</v>
          </cell>
          <cell r="C199" t="str">
            <v>1</v>
          </cell>
        </row>
        <row r="200">
          <cell r="A200" t="str">
            <v>612</v>
          </cell>
          <cell r="B200" t="str">
            <v>ALGERIA</v>
          </cell>
          <cell r="C200" t="str">
            <v>1</v>
          </cell>
        </row>
        <row r="201">
          <cell r="A201" t="str">
            <v>614</v>
          </cell>
          <cell r="B201" t="str">
            <v>ANGOLA</v>
          </cell>
          <cell r="C201" t="str">
            <v>1</v>
          </cell>
        </row>
        <row r="202">
          <cell r="A202" t="str">
            <v>616</v>
          </cell>
          <cell r="B202" t="str">
            <v>BOTSWANA</v>
          </cell>
          <cell r="C202" t="str">
            <v>1</v>
          </cell>
        </row>
        <row r="203">
          <cell r="A203" t="str">
            <v>618</v>
          </cell>
          <cell r="B203" t="str">
            <v>BURUNDI</v>
          </cell>
          <cell r="C203" t="str">
            <v>1</v>
          </cell>
        </row>
        <row r="204">
          <cell r="A204" t="str">
            <v>622</v>
          </cell>
          <cell r="B204" t="str">
            <v>CAMEROON</v>
          </cell>
          <cell r="C204" t="str">
            <v>1</v>
          </cell>
        </row>
        <row r="205">
          <cell r="A205" t="str">
            <v>624</v>
          </cell>
          <cell r="B205" t="str">
            <v>CAPE VERDE</v>
          </cell>
          <cell r="C205" t="str">
            <v>1</v>
          </cell>
        </row>
        <row r="206">
          <cell r="A206" t="str">
            <v>626</v>
          </cell>
          <cell r="B206" t="str">
            <v>CENTRAL AFRICAN REP.</v>
          </cell>
          <cell r="C206" t="str">
            <v>1</v>
          </cell>
        </row>
        <row r="207">
          <cell r="A207" t="str">
            <v>628</v>
          </cell>
          <cell r="B207" t="str">
            <v>CHAD</v>
          </cell>
          <cell r="C207" t="str">
            <v>1</v>
          </cell>
        </row>
        <row r="208">
          <cell r="A208" t="str">
            <v>632</v>
          </cell>
          <cell r="B208" t="str">
            <v>COMOROS</v>
          </cell>
          <cell r="C208" t="str">
            <v>1</v>
          </cell>
        </row>
        <row r="209">
          <cell r="A209" t="str">
            <v>634</v>
          </cell>
          <cell r="B209" t="str">
            <v>CONGO, REPUBLIC OF</v>
          </cell>
          <cell r="C209" t="str">
            <v>1</v>
          </cell>
        </row>
        <row r="210">
          <cell r="A210" t="str">
            <v>636</v>
          </cell>
          <cell r="B210" t="str">
            <v>CONGO, DEM. REP. OF</v>
          </cell>
          <cell r="C210" t="str">
            <v>1</v>
          </cell>
        </row>
        <row r="211">
          <cell r="A211" t="str">
            <v>638</v>
          </cell>
          <cell r="B211" t="str">
            <v>BENIN</v>
          </cell>
          <cell r="C211" t="str">
            <v>1</v>
          </cell>
        </row>
        <row r="212">
          <cell r="A212" t="str">
            <v>639</v>
          </cell>
          <cell r="B212" t="str">
            <v>EAST AFRICA</v>
          </cell>
          <cell r="C212" t="str">
            <v>1</v>
          </cell>
        </row>
        <row r="213">
          <cell r="A213" t="str">
            <v>642</v>
          </cell>
          <cell r="B213" t="str">
            <v>EQUATORIAL GUINEA</v>
          </cell>
          <cell r="C213" t="str">
            <v>1</v>
          </cell>
        </row>
        <row r="214">
          <cell r="A214" t="str">
            <v>643</v>
          </cell>
          <cell r="B214" t="str">
            <v>ERITREA</v>
          </cell>
          <cell r="C214" t="str">
            <v>1</v>
          </cell>
        </row>
        <row r="215">
          <cell r="A215" t="str">
            <v>644</v>
          </cell>
          <cell r="B215" t="str">
            <v>ETHIOPIA</v>
          </cell>
          <cell r="C215" t="str">
            <v>1</v>
          </cell>
        </row>
        <row r="216">
          <cell r="A216" t="str">
            <v>646</v>
          </cell>
          <cell r="B216" t="str">
            <v>GABON</v>
          </cell>
          <cell r="C216" t="str">
            <v>1</v>
          </cell>
        </row>
        <row r="217">
          <cell r="A217" t="str">
            <v>648</v>
          </cell>
          <cell r="B217" t="str">
            <v>GAMBIA, THE</v>
          </cell>
          <cell r="C217" t="str">
            <v>1</v>
          </cell>
        </row>
        <row r="218">
          <cell r="A218" t="str">
            <v>652</v>
          </cell>
          <cell r="B218" t="str">
            <v>GHANA</v>
          </cell>
          <cell r="C218" t="str">
            <v>1</v>
          </cell>
        </row>
        <row r="219">
          <cell r="A219" t="str">
            <v>654</v>
          </cell>
          <cell r="B219" t="str">
            <v>GUINEA-BISSAU</v>
          </cell>
          <cell r="C219" t="str">
            <v>1</v>
          </cell>
        </row>
        <row r="220">
          <cell r="A220" t="str">
            <v>656</v>
          </cell>
          <cell r="B220" t="str">
            <v>GUINEA</v>
          </cell>
          <cell r="C220" t="str">
            <v>1</v>
          </cell>
        </row>
        <row r="221">
          <cell r="A221" t="str">
            <v>662</v>
          </cell>
          <cell r="B221" t="str">
            <v>COTE D IVOIRE</v>
          </cell>
          <cell r="C221" t="str">
            <v>1</v>
          </cell>
        </row>
        <row r="222">
          <cell r="A222" t="str">
            <v>664</v>
          </cell>
          <cell r="B222" t="str">
            <v>KENYA</v>
          </cell>
          <cell r="C222" t="str">
            <v>1</v>
          </cell>
        </row>
        <row r="223">
          <cell r="A223" t="str">
            <v>665</v>
          </cell>
          <cell r="B223" t="str">
            <v>KENYA-UGANDA</v>
          </cell>
          <cell r="C223" t="str">
            <v>1</v>
          </cell>
        </row>
        <row r="224">
          <cell r="A224" t="str">
            <v>666</v>
          </cell>
          <cell r="B224" t="str">
            <v>LESOTHO</v>
          </cell>
          <cell r="C224" t="str">
            <v>1</v>
          </cell>
        </row>
        <row r="225">
          <cell r="A225" t="str">
            <v>668</v>
          </cell>
          <cell r="B225" t="str">
            <v>LIBERIA</v>
          </cell>
          <cell r="C225" t="str">
            <v>1</v>
          </cell>
        </row>
        <row r="226">
          <cell r="A226" t="str">
            <v>672</v>
          </cell>
          <cell r="B226" t="str">
            <v>LIBYA</v>
          </cell>
          <cell r="C226" t="str">
            <v>1</v>
          </cell>
        </row>
        <row r="227">
          <cell r="A227" t="str">
            <v>674</v>
          </cell>
          <cell r="B227" t="str">
            <v>MADAGASCAR</v>
          </cell>
          <cell r="C227" t="str">
            <v>1</v>
          </cell>
        </row>
        <row r="228">
          <cell r="A228" t="str">
            <v>676</v>
          </cell>
          <cell r="B228" t="str">
            <v>MALAWI</v>
          </cell>
          <cell r="C228" t="str">
            <v>1</v>
          </cell>
        </row>
        <row r="229">
          <cell r="A229" t="str">
            <v>678</v>
          </cell>
          <cell r="B229" t="str">
            <v>MALI</v>
          </cell>
          <cell r="C229" t="str">
            <v>1</v>
          </cell>
        </row>
        <row r="230">
          <cell r="A230" t="str">
            <v>682</v>
          </cell>
          <cell r="B230" t="str">
            <v>MAURITANIA</v>
          </cell>
          <cell r="C230" t="str">
            <v>1</v>
          </cell>
        </row>
        <row r="231">
          <cell r="A231" t="str">
            <v>684</v>
          </cell>
          <cell r="B231" t="str">
            <v>MAURITIUS</v>
          </cell>
          <cell r="C231" t="str">
            <v>1</v>
          </cell>
        </row>
        <row r="232">
          <cell r="A232" t="str">
            <v>686</v>
          </cell>
          <cell r="B232" t="str">
            <v>MOROCCO</v>
          </cell>
          <cell r="C232" t="str">
            <v>1</v>
          </cell>
        </row>
        <row r="233">
          <cell r="A233" t="str">
            <v>688</v>
          </cell>
          <cell r="B233" t="str">
            <v>MOZAMBIQUE</v>
          </cell>
          <cell r="C233" t="str">
            <v>1</v>
          </cell>
        </row>
        <row r="234">
          <cell r="A234" t="str">
            <v>692</v>
          </cell>
          <cell r="B234" t="str">
            <v>NIGER</v>
          </cell>
          <cell r="C234" t="str">
            <v>1</v>
          </cell>
        </row>
        <row r="235">
          <cell r="A235" t="str">
            <v>694</v>
          </cell>
          <cell r="B235" t="str">
            <v>NIGERIA</v>
          </cell>
          <cell r="C235" t="str">
            <v>1</v>
          </cell>
        </row>
        <row r="236">
          <cell r="A236" t="str">
            <v>696</v>
          </cell>
          <cell r="B236" t="str">
            <v>REUNION</v>
          </cell>
          <cell r="C236" t="str">
            <v>1</v>
          </cell>
        </row>
        <row r="237">
          <cell r="A237" t="str">
            <v>698</v>
          </cell>
          <cell r="B237" t="str">
            <v>ZIMBABWE</v>
          </cell>
          <cell r="C237" t="str">
            <v>1</v>
          </cell>
        </row>
        <row r="238">
          <cell r="A238" t="str">
            <v>711</v>
          </cell>
          <cell r="B238" t="str">
            <v>HEAVILY INDEBTED POOR COUNTRIES</v>
          </cell>
          <cell r="C238" t="str">
            <v>0</v>
          </cell>
          <cell r="D238" t="str">
            <v>1</v>
          </cell>
        </row>
        <row r="239">
          <cell r="A239" t="str">
            <v>714</v>
          </cell>
          <cell r="B239" t="str">
            <v>RWANDA</v>
          </cell>
          <cell r="C239" t="str">
            <v>1</v>
          </cell>
        </row>
        <row r="240">
          <cell r="A240" t="str">
            <v>716</v>
          </cell>
          <cell r="B240" t="str">
            <v>SAO TOME &amp; PRINCIPE</v>
          </cell>
          <cell r="C240" t="str">
            <v>1</v>
          </cell>
        </row>
        <row r="241">
          <cell r="A241" t="str">
            <v>718</v>
          </cell>
          <cell r="B241" t="str">
            <v>SEYCHELLES</v>
          </cell>
          <cell r="C241" t="str">
            <v>1</v>
          </cell>
        </row>
        <row r="242">
          <cell r="A242" t="str">
            <v>722</v>
          </cell>
          <cell r="B242" t="str">
            <v>SENEGAL</v>
          </cell>
          <cell r="C242" t="str">
            <v>1</v>
          </cell>
        </row>
        <row r="243">
          <cell r="A243" t="str">
            <v>724</v>
          </cell>
          <cell r="B243" t="str">
            <v>SIERRA LEONE</v>
          </cell>
          <cell r="C243" t="str">
            <v>1</v>
          </cell>
        </row>
        <row r="244">
          <cell r="A244" t="str">
            <v>726</v>
          </cell>
          <cell r="B244" t="str">
            <v>SOMALIA</v>
          </cell>
          <cell r="C244" t="str">
            <v>1</v>
          </cell>
        </row>
        <row r="245">
          <cell r="A245" t="str">
            <v>727</v>
          </cell>
          <cell r="B245" t="str">
            <v>SOMALILAND, BRITISH</v>
          </cell>
          <cell r="C245" t="str">
            <v>1</v>
          </cell>
        </row>
        <row r="246">
          <cell r="A246" t="str">
            <v>728</v>
          </cell>
          <cell r="B246" t="str">
            <v>NAMIBIA</v>
          </cell>
          <cell r="C246" t="str">
            <v>1</v>
          </cell>
        </row>
        <row r="247">
          <cell r="A247" t="str">
            <v>732</v>
          </cell>
          <cell r="B247" t="str">
            <v>SUDAN</v>
          </cell>
          <cell r="C247" t="str">
            <v>1</v>
          </cell>
        </row>
        <row r="248">
          <cell r="A248" t="str">
            <v>734</v>
          </cell>
          <cell r="B248" t="str">
            <v>SWAZILAND</v>
          </cell>
          <cell r="C248" t="str">
            <v>1</v>
          </cell>
        </row>
        <row r="249">
          <cell r="A249" t="str">
            <v>738</v>
          </cell>
          <cell r="B249" t="str">
            <v>TANZANIA</v>
          </cell>
          <cell r="C249" t="str">
            <v>1</v>
          </cell>
        </row>
        <row r="250">
          <cell r="A250" t="str">
            <v>741</v>
          </cell>
          <cell r="B250" t="str">
            <v>BK.CEN.AFR.STS(BEAC)</v>
          </cell>
          <cell r="C250" t="str">
            <v>1</v>
          </cell>
        </row>
        <row r="251">
          <cell r="A251" t="str">
            <v>742</v>
          </cell>
          <cell r="B251" t="str">
            <v>TOGO</v>
          </cell>
          <cell r="C251" t="str">
            <v>1</v>
          </cell>
        </row>
        <row r="252">
          <cell r="A252" t="str">
            <v>744</v>
          </cell>
          <cell r="B252" t="str">
            <v>TUNISIA</v>
          </cell>
          <cell r="C252" t="str">
            <v>1</v>
          </cell>
        </row>
        <row r="253">
          <cell r="A253" t="str">
            <v>746</v>
          </cell>
          <cell r="B253" t="str">
            <v>UGANDA</v>
          </cell>
          <cell r="C253" t="str">
            <v>1</v>
          </cell>
        </row>
        <row r="254">
          <cell r="A254" t="str">
            <v>748</v>
          </cell>
          <cell r="B254" t="str">
            <v>BURKINA FASO</v>
          </cell>
          <cell r="C254" t="str">
            <v>1</v>
          </cell>
        </row>
        <row r="255">
          <cell r="A255" t="str">
            <v>752</v>
          </cell>
          <cell r="B255" t="str">
            <v>CEN.BANK WEST AFRICA</v>
          </cell>
          <cell r="C255" t="str">
            <v>1</v>
          </cell>
        </row>
        <row r="256">
          <cell r="A256" t="str">
            <v>754</v>
          </cell>
          <cell r="B256" t="str">
            <v>ZAMBIA</v>
          </cell>
          <cell r="C256" t="str">
            <v>1</v>
          </cell>
        </row>
        <row r="257">
          <cell r="A257" t="str">
            <v>756</v>
          </cell>
          <cell r="B257" t="str">
            <v>ZANZIBAR</v>
          </cell>
          <cell r="C257" t="str">
            <v>1</v>
          </cell>
        </row>
        <row r="258">
          <cell r="A258" t="str">
            <v>795</v>
          </cell>
          <cell r="B258" t="str">
            <v>FRENCH AFRICA N.S.</v>
          </cell>
          <cell r="C258" t="str">
            <v>1</v>
          </cell>
        </row>
        <row r="259">
          <cell r="A259" t="str">
            <v>797</v>
          </cell>
          <cell r="B259" t="str">
            <v>SPANISH AFRICA</v>
          </cell>
          <cell r="C259" t="str">
            <v>1</v>
          </cell>
          <cell r="D259" t="str">
            <v>1</v>
          </cell>
        </row>
        <row r="260">
          <cell r="A260" t="str">
            <v>798</v>
          </cell>
          <cell r="B260" t="str">
            <v>SPANISH SAHARA</v>
          </cell>
          <cell r="C260" t="str">
            <v>1</v>
          </cell>
        </row>
        <row r="261">
          <cell r="A261" t="str">
            <v>799</v>
          </cell>
          <cell r="B261" t="str">
            <v>AFRICA NOT SPECIFIED</v>
          </cell>
          <cell r="C261" t="str">
            <v>1</v>
          </cell>
          <cell r="D261" t="str">
            <v>1</v>
          </cell>
        </row>
        <row r="262">
          <cell r="A262" t="str">
            <v>813</v>
          </cell>
          <cell r="B262" t="str">
            <v>SOLOMON ISLANDS</v>
          </cell>
          <cell r="C262" t="str">
            <v>1</v>
          </cell>
        </row>
        <row r="263">
          <cell r="A263" t="str">
            <v>815</v>
          </cell>
          <cell r="B263" t="str">
            <v>COOK ISLAND</v>
          </cell>
          <cell r="C263" t="str">
            <v>1</v>
          </cell>
        </row>
        <row r="264">
          <cell r="A264" t="str">
            <v>816</v>
          </cell>
          <cell r="B264" t="str">
            <v>FAEROE ISLANDS</v>
          </cell>
          <cell r="C264" t="str">
            <v>1</v>
          </cell>
        </row>
        <row r="265">
          <cell r="A265" t="str">
            <v>819</v>
          </cell>
          <cell r="B265" t="str">
            <v>FIJI</v>
          </cell>
          <cell r="C265" t="str">
            <v>1</v>
          </cell>
        </row>
        <row r="266">
          <cell r="A266" t="str">
            <v>823</v>
          </cell>
          <cell r="B266" t="str">
            <v>GIBRALTAR</v>
          </cell>
          <cell r="C266" t="str">
            <v>1</v>
          </cell>
        </row>
        <row r="267">
          <cell r="A267" t="str">
            <v>826</v>
          </cell>
          <cell r="B267" t="str">
            <v>KIRIBATI</v>
          </cell>
          <cell r="C267" t="str">
            <v>1</v>
          </cell>
        </row>
        <row r="268">
          <cell r="A268" t="str">
            <v>829</v>
          </cell>
          <cell r="B268" t="str">
            <v>GUAM</v>
          </cell>
          <cell r="C268" t="str">
            <v>1</v>
          </cell>
        </row>
        <row r="269">
          <cell r="A269" t="str">
            <v>836</v>
          </cell>
          <cell r="B269" t="str">
            <v>NAURU</v>
          </cell>
          <cell r="C269" t="str">
            <v>1</v>
          </cell>
        </row>
        <row r="270">
          <cell r="A270" t="str">
            <v>839</v>
          </cell>
          <cell r="B270" t="str">
            <v>NEW CALEDONIA</v>
          </cell>
          <cell r="C270" t="str">
            <v>1</v>
          </cell>
        </row>
        <row r="271">
          <cell r="A271" t="str">
            <v>844</v>
          </cell>
          <cell r="B271" t="str">
            <v>UNDEFINED</v>
          </cell>
          <cell r="C271" t="str">
            <v>1</v>
          </cell>
        </row>
        <row r="272">
          <cell r="A272" t="str">
            <v>846</v>
          </cell>
          <cell r="B272" t="str">
            <v>VANUATU</v>
          </cell>
          <cell r="C272" t="str">
            <v>1</v>
          </cell>
        </row>
        <row r="273">
          <cell r="A273" t="str">
            <v>853</v>
          </cell>
          <cell r="B273" t="str">
            <v>PAPUA NEW GUINEA</v>
          </cell>
          <cell r="C273" t="str">
            <v>1</v>
          </cell>
        </row>
        <row r="274">
          <cell r="A274" t="str">
            <v>856</v>
          </cell>
          <cell r="B274" t="str">
            <v>ST. HELENA</v>
          </cell>
          <cell r="C274" t="str">
            <v>1</v>
          </cell>
        </row>
        <row r="275">
          <cell r="A275" t="str">
            <v>857</v>
          </cell>
          <cell r="B275" t="str">
            <v>WALLIS-FUTUNA</v>
          </cell>
          <cell r="C275" t="str">
            <v>1</v>
          </cell>
        </row>
        <row r="276">
          <cell r="A276" t="str">
            <v>859</v>
          </cell>
          <cell r="B276" t="str">
            <v>AMERICAN SAMOA</v>
          </cell>
          <cell r="C276" t="str">
            <v>1</v>
          </cell>
        </row>
        <row r="277">
          <cell r="A277" t="str">
            <v>861</v>
          </cell>
          <cell r="B277" t="str">
            <v>WAKE ISLANDS</v>
          </cell>
          <cell r="C277" t="str">
            <v>1</v>
          </cell>
        </row>
        <row r="278">
          <cell r="A278" t="str">
            <v>862</v>
          </cell>
          <cell r="B278" t="str">
            <v>SAMOA</v>
          </cell>
          <cell r="C278" t="str">
            <v>1</v>
          </cell>
        </row>
        <row r="279">
          <cell r="A279" t="str">
            <v>866</v>
          </cell>
          <cell r="B279" t="str">
            <v>TONGA</v>
          </cell>
          <cell r="C279" t="str">
            <v>1</v>
          </cell>
        </row>
        <row r="280">
          <cell r="A280" t="str">
            <v>867</v>
          </cell>
          <cell r="B280" t="str">
            <v>MARSHALL ISLANDS</v>
          </cell>
          <cell r="C280" t="str">
            <v>1</v>
          </cell>
        </row>
        <row r="281">
          <cell r="A281" t="str">
            <v>868</v>
          </cell>
          <cell r="B281" t="str">
            <v>MICRONESIA, FED.STS.</v>
          </cell>
          <cell r="C281" t="str">
            <v>1</v>
          </cell>
        </row>
        <row r="282">
          <cell r="A282" t="str">
            <v>869</v>
          </cell>
          <cell r="B282" t="str">
            <v>TUVALU</v>
          </cell>
          <cell r="C282" t="str">
            <v>1</v>
          </cell>
        </row>
        <row r="283">
          <cell r="A283" t="str">
            <v>877</v>
          </cell>
          <cell r="B283" t="str">
            <v>US POSS. IN OCEANIA</v>
          </cell>
          <cell r="C283" t="str">
            <v>1</v>
          </cell>
        </row>
        <row r="284">
          <cell r="A284" t="str">
            <v>878</v>
          </cell>
          <cell r="B284" t="str">
            <v>BR CTYS EUROPE</v>
          </cell>
          <cell r="C284" t="str">
            <v>1</v>
          </cell>
          <cell r="D284" t="str">
            <v>1</v>
          </cell>
        </row>
        <row r="285">
          <cell r="A285" t="str">
            <v>882</v>
          </cell>
          <cell r="B285" t="str">
            <v>FR CTYS IN EUROPE</v>
          </cell>
          <cell r="C285" t="str">
            <v>1</v>
          </cell>
          <cell r="D285" t="str">
            <v>1</v>
          </cell>
        </row>
        <row r="286">
          <cell r="A286" t="str">
            <v>883</v>
          </cell>
          <cell r="B286" t="str">
            <v>OTHER WESTERN EUROPE</v>
          </cell>
          <cell r="C286" t="str">
            <v>1</v>
          </cell>
          <cell r="D286" t="str">
            <v>1</v>
          </cell>
        </row>
        <row r="287">
          <cell r="A287" t="str">
            <v>884</v>
          </cell>
          <cell r="B287" t="str">
            <v>EUROPE NOT SPECIFIED</v>
          </cell>
          <cell r="C287" t="str">
            <v>1</v>
          </cell>
          <cell r="D287" t="str">
            <v>1</v>
          </cell>
        </row>
        <row r="288">
          <cell r="A288" t="str">
            <v>886</v>
          </cell>
          <cell r="B288" t="str">
            <v>ANTARC</v>
          </cell>
          <cell r="C288" t="str">
            <v>1</v>
          </cell>
        </row>
        <row r="289">
          <cell r="A289" t="str">
            <v>887</v>
          </cell>
          <cell r="B289" t="str">
            <v>FRENCH POLYNESIA</v>
          </cell>
          <cell r="C289" t="str">
            <v>1</v>
          </cell>
        </row>
        <row r="290">
          <cell r="A290" t="str">
            <v>888</v>
          </cell>
          <cell r="B290" t="str">
            <v>PACIFIC IS.TR. TERR.</v>
          </cell>
          <cell r="C290" t="str">
            <v>1</v>
          </cell>
        </row>
        <row r="291">
          <cell r="A291" t="str">
            <v>889</v>
          </cell>
          <cell r="B291" t="str">
            <v>INDUS STERL OCEANIA</v>
          </cell>
          <cell r="C291" t="str">
            <v>1</v>
          </cell>
        </row>
        <row r="292">
          <cell r="A292" t="str">
            <v>891</v>
          </cell>
          <cell r="B292" t="str">
            <v>NEW ZEALAND DEPEND</v>
          </cell>
          <cell r="C292" t="str">
            <v>1</v>
          </cell>
        </row>
        <row r="293">
          <cell r="A293" t="str">
            <v>892</v>
          </cell>
          <cell r="B293" t="str">
            <v>OCEANIA NOT SPEC</v>
          </cell>
          <cell r="C293" t="str">
            <v>0</v>
          </cell>
        </row>
        <row r="294">
          <cell r="A294" t="str">
            <v>894</v>
          </cell>
          <cell r="B294" t="str">
            <v>MULTIPLE CURRENCY</v>
          </cell>
          <cell r="C294" t="str">
            <v>1</v>
          </cell>
          <cell r="D294" t="str">
            <v>1</v>
          </cell>
        </row>
        <row r="295">
          <cell r="A295" t="str">
            <v>895</v>
          </cell>
          <cell r="B295" t="str">
            <v>MULTIPLE LENDERS</v>
          </cell>
          <cell r="C295" t="str">
            <v>1</v>
          </cell>
        </row>
        <row r="296">
          <cell r="A296" t="str">
            <v>898</v>
          </cell>
          <cell r="B296" t="str">
            <v>COUNTRIES&amp;AREAS,N.S.</v>
          </cell>
          <cell r="C296" t="str">
            <v>1</v>
          </cell>
          <cell r="D296" t="str">
            <v>1</v>
          </cell>
        </row>
        <row r="297">
          <cell r="A297" t="str">
            <v>899</v>
          </cell>
          <cell r="B297" t="str">
            <v>SPECIAL CATEGORIES</v>
          </cell>
          <cell r="C297" t="str">
            <v>1</v>
          </cell>
          <cell r="D297" t="str">
            <v>1</v>
          </cell>
        </row>
        <row r="298">
          <cell r="A298" t="str">
            <v>901</v>
          </cell>
          <cell r="B298" t="str">
            <v>CENTRAL EUROPE</v>
          </cell>
          <cell r="C298" t="str">
            <v>0</v>
          </cell>
          <cell r="D298" t="str">
            <v>1</v>
          </cell>
        </row>
        <row r="299">
          <cell r="A299" t="str">
            <v>902</v>
          </cell>
          <cell r="B299" t="str">
            <v>CENTRAL AND EASTERN EUROPE</v>
          </cell>
          <cell r="C299" t="str">
            <v>0</v>
          </cell>
          <cell r="D299" t="str">
            <v>1</v>
          </cell>
        </row>
        <row r="300">
          <cell r="A300" t="str">
            <v>904</v>
          </cell>
          <cell r="B300" t="str">
            <v>CENTRAL AND EASTERN EUROPE EXCLUDING BELARUS AND UKRAINE</v>
          </cell>
          <cell r="C300" t="str">
            <v>0</v>
          </cell>
          <cell r="D300" t="str">
            <v>1</v>
          </cell>
        </row>
        <row r="301">
          <cell r="A301" t="str">
            <v>905</v>
          </cell>
          <cell r="B301" t="str">
            <v>COUNTRIES IN TRANSITION</v>
          </cell>
          <cell r="C301" t="str">
            <v>0</v>
          </cell>
          <cell r="D301" t="str">
            <v>1</v>
          </cell>
        </row>
        <row r="302">
          <cell r="A302" t="str">
            <v>906</v>
          </cell>
          <cell r="B302" t="str">
            <v>TRANSCAUCASUS AND CENTRAL ASIA</v>
          </cell>
          <cell r="C302" t="str">
            <v>0</v>
          </cell>
          <cell r="D302" t="str">
            <v>1</v>
          </cell>
        </row>
        <row r="303">
          <cell r="A303" t="str">
            <v>908</v>
          </cell>
          <cell r="B303" t="str">
            <v>RUSSIA, TRANSCAUCASUS, &amp; CENTRAL ASIA</v>
          </cell>
          <cell r="C303" t="str">
            <v>0</v>
          </cell>
          <cell r="D303" t="str">
            <v>1</v>
          </cell>
        </row>
        <row r="304">
          <cell r="A304" t="str">
            <v>909</v>
          </cell>
          <cell r="B304" t="str">
            <v>NON-CFA COUNTRIES</v>
          </cell>
          <cell r="C304" t="str">
            <v>0</v>
          </cell>
          <cell r="D304" t="str">
            <v>1</v>
          </cell>
        </row>
        <row r="305">
          <cell r="A305" t="str">
            <v>910</v>
          </cell>
          <cell r="B305" t="str">
            <v>OTHER COUNTRIES NIE</v>
          </cell>
          <cell r="C305" t="str">
            <v>1</v>
          </cell>
          <cell r="D305" t="str">
            <v>1</v>
          </cell>
        </row>
        <row r="306">
          <cell r="A306" t="str">
            <v>911</v>
          </cell>
          <cell r="B306" t="str">
            <v>ARMENIA</v>
          </cell>
          <cell r="C306" t="str">
            <v>1</v>
          </cell>
        </row>
        <row r="307">
          <cell r="A307" t="str">
            <v>912</v>
          </cell>
          <cell r="B307" t="str">
            <v>AZERBAIJAN</v>
          </cell>
          <cell r="C307" t="str">
            <v>1</v>
          </cell>
        </row>
        <row r="308">
          <cell r="A308" t="str">
            <v>913</v>
          </cell>
          <cell r="B308" t="str">
            <v>BELARUS</v>
          </cell>
          <cell r="C308" t="str">
            <v>1</v>
          </cell>
        </row>
        <row r="309">
          <cell r="A309" t="str">
            <v>914</v>
          </cell>
          <cell r="B309" t="str">
            <v>ALBANIA</v>
          </cell>
          <cell r="C309" t="str">
            <v>1</v>
          </cell>
        </row>
        <row r="310">
          <cell r="A310" t="str">
            <v>915</v>
          </cell>
          <cell r="B310" t="str">
            <v>GEORGIA</v>
          </cell>
          <cell r="C310" t="str">
            <v>1</v>
          </cell>
        </row>
        <row r="311">
          <cell r="A311" t="str">
            <v>916</v>
          </cell>
          <cell r="B311" t="str">
            <v>KAZAKHSTAN</v>
          </cell>
          <cell r="C311" t="str">
            <v>1</v>
          </cell>
        </row>
        <row r="312">
          <cell r="A312" t="str">
            <v>917</v>
          </cell>
          <cell r="B312" t="str">
            <v>KYRGYZ REPUBLIC</v>
          </cell>
          <cell r="C312" t="str">
            <v>1</v>
          </cell>
        </row>
        <row r="313">
          <cell r="A313" t="str">
            <v>918</v>
          </cell>
          <cell r="B313" t="str">
            <v>BULGARIA</v>
          </cell>
          <cell r="C313" t="str">
            <v>1</v>
          </cell>
        </row>
        <row r="314">
          <cell r="A314" t="str">
            <v>920</v>
          </cell>
          <cell r="B314" t="str">
            <v>MAYOTTE</v>
          </cell>
          <cell r="C314" t="str">
            <v>1</v>
          </cell>
        </row>
        <row r="315">
          <cell r="A315" t="str">
            <v>921</v>
          </cell>
          <cell r="B315" t="str">
            <v>MOLDOVA</v>
          </cell>
          <cell r="C315" t="str">
            <v>1</v>
          </cell>
        </row>
        <row r="316">
          <cell r="A316" t="str">
            <v>922</v>
          </cell>
          <cell r="B316" t="str">
            <v>RUSSIA</v>
          </cell>
          <cell r="C316" t="str">
            <v>1</v>
          </cell>
        </row>
        <row r="317">
          <cell r="A317" t="str">
            <v>923</v>
          </cell>
          <cell r="B317" t="str">
            <v>TAJIKISTAN</v>
          </cell>
          <cell r="C317" t="str">
            <v>1</v>
          </cell>
        </row>
        <row r="318">
          <cell r="A318" t="str">
            <v>924</v>
          </cell>
          <cell r="B318" t="str">
            <v>CHINA,P.R.: MAINLAND</v>
          </cell>
          <cell r="C318" t="str">
            <v>1</v>
          </cell>
        </row>
        <row r="319">
          <cell r="A319" t="str">
            <v>925</v>
          </cell>
          <cell r="B319" t="str">
            <v>TURKMENISTAN</v>
          </cell>
          <cell r="C319" t="str">
            <v>1</v>
          </cell>
        </row>
        <row r="320">
          <cell r="A320" t="str">
            <v>926</v>
          </cell>
          <cell r="B320" t="str">
            <v>UKRAINE</v>
          </cell>
          <cell r="C320" t="str">
            <v>1</v>
          </cell>
        </row>
        <row r="321">
          <cell r="A321" t="str">
            <v>927</v>
          </cell>
          <cell r="B321" t="str">
            <v>UZBEKISTAN</v>
          </cell>
          <cell r="C321" t="str">
            <v>1</v>
          </cell>
        </row>
        <row r="322">
          <cell r="A322" t="str">
            <v>928</v>
          </cell>
          <cell r="B322" t="str">
            <v>CUBA</v>
          </cell>
          <cell r="C322" t="str">
            <v>1</v>
          </cell>
        </row>
        <row r="323">
          <cell r="A323" t="str">
            <v>930</v>
          </cell>
          <cell r="B323" t="str">
            <v>U.S.S.R. N.S.</v>
          </cell>
          <cell r="C323" t="str">
            <v>1</v>
          </cell>
        </row>
        <row r="324">
          <cell r="A324" t="str">
            <v>934</v>
          </cell>
          <cell r="B324" t="str">
            <v>CZECHOSLOVAKIA</v>
          </cell>
          <cell r="C324" t="str">
            <v>1</v>
          </cell>
        </row>
        <row r="325">
          <cell r="A325" t="str">
            <v>935</v>
          </cell>
          <cell r="B325" t="str">
            <v>CZECH REPUBLIC</v>
          </cell>
          <cell r="C325" t="str">
            <v>1</v>
          </cell>
        </row>
        <row r="326">
          <cell r="A326" t="str">
            <v>936</v>
          </cell>
          <cell r="B326" t="str">
            <v>SLOVAK REPUBLIC</v>
          </cell>
          <cell r="C326" t="str">
            <v>1</v>
          </cell>
        </row>
        <row r="327">
          <cell r="A327" t="str">
            <v>937</v>
          </cell>
          <cell r="B327" t="str">
            <v>CZECHOSLOVAKIA N.S.</v>
          </cell>
          <cell r="C327" t="str">
            <v>1</v>
          </cell>
        </row>
        <row r="328">
          <cell r="A328" t="str">
            <v>938</v>
          </cell>
          <cell r="B328" t="str">
            <v>EASTERN GERMANY</v>
          </cell>
          <cell r="C328" t="str">
            <v>1</v>
          </cell>
        </row>
        <row r="329">
          <cell r="A329" t="str">
            <v>939</v>
          </cell>
          <cell r="B329" t="str">
            <v>ESTONIA</v>
          </cell>
          <cell r="C329" t="str">
            <v>1</v>
          </cell>
        </row>
        <row r="330">
          <cell r="A330" t="str">
            <v>941</v>
          </cell>
          <cell r="B330" t="str">
            <v>LATVIA</v>
          </cell>
          <cell r="C330" t="str">
            <v>1</v>
          </cell>
        </row>
        <row r="331">
          <cell r="A331" t="str">
            <v>944</v>
          </cell>
          <cell r="B331" t="str">
            <v>HUNGARY</v>
          </cell>
          <cell r="C331" t="str">
            <v>1</v>
          </cell>
        </row>
        <row r="332">
          <cell r="A332" t="str">
            <v>946</v>
          </cell>
          <cell r="B332" t="str">
            <v>LITHUANIA</v>
          </cell>
          <cell r="C332" t="str">
            <v>1</v>
          </cell>
        </row>
        <row r="333">
          <cell r="A333" t="str">
            <v>948</v>
          </cell>
          <cell r="B333" t="str">
            <v>MONGOLIA</v>
          </cell>
          <cell r="C333" t="str">
            <v>1</v>
          </cell>
        </row>
        <row r="334">
          <cell r="A334" t="str">
            <v>954</v>
          </cell>
          <cell r="B334" t="str">
            <v>NORTH KOREA</v>
          </cell>
          <cell r="C334" t="str">
            <v>1</v>
          </cell>
        </row>
        <row r="335">
          <cell r="A335" t="str">
            <v>958</v>
          </cell>
          <cell r="B335" t="str">
            <v>NORTH VIETNAM</v>
          </cell>
          <cell r="C335" t="str">
            <v>1</v>
          </cell>
          <cell r="D335" t="str">
            <v>1</v>
          </cell>
        </row>
        <row r="336">
          <cell r="A336" t="str">
            <v>960</v>
          </cell>
          <cell r="B336" t="str">
            <v>CROATIA</v>
          </cell>
          <cell r="C336" t="str">
            <v>1</v>
          </cell>
        </row>
        <row r="337">
          <cell r="A337" t="str">
            <v>961</v>
          </cell>
          <cell r="B337" t="str">
            <v>SLOVENIA</v>
          </cell>
          <cell r="C337" t="str">
            <v>1</v>
          </cell>
        </row>
        <row r="338">
          <cell r="A338" t="str">
            <v>962</v>
          </cell>
          <cell r="B338" t="str">
            <v>MACEDONIA, FYR</v>
          </cell>
          <cell r="C338" t="str">
            <v>1</v>
          </cell>
        </row>
        <row r="339">
          <cell r="A339" t="str">
            <v>963</v>
          </cell>
          <cell r="B339" t="str">
            <v>BOSNIA &amp; HERZEGOVINA</v>
          </cell>
          <cell r="C339" t="str">
            <v>1</v>
          </cell>
        </row>
        <row r="340">
          <cell r="A340" t="str">
            <v>964</v>
          </cell>
          <cell r="B340" t="str">
            <v>POLAND</v>
          </cell>
          <cell r="C340" t="str">
            <v>1</v>
          </cell>
        </row>
        <row r="341">
          <cell r="A341" t="str">
            <v>965</v>
          </cell>
          <cell r="B341" t="str">
            <v>YUGOSLAVIA, FR (S/M)</v>
          </cell>
          <cell r="C341" t="str">
            <v>1</v>
          </cell>
        </row>
        <row r="342">
          <cell r="A342" t="str">
            <v>966</v>
          </cell>
          <cell r="B342" t="str">
            <v>YUGOSLAVIA N.S.</v>
          </cell>
          <cell r="C342" t="str">
            <v>1</v>
          </cell>
        </row>
        <row r="343">
          <cell r="A343" t="str">
            <v>968</v>
          </cell>
          <cell r="B343" t="str">
            <v>ROMANIA</v>
          </cell>
          <cell r="C343" t="str">
            <v>1</v>
          </cell>
        </row>
        <row r="344">
          <cell r="A344" t="str">
            <v>969</v>
          </cell>
          <cell r="B344" t="str">
            <v>ALL PARTICIPANTS</v>
          </cell>
          <cell r="C344" t="str">
            <v>1</v>
          </cell>
          <cell r="D344" t="str">
            <v>1</v>
          </cell>
        </row>
        <row r="345">
          <cell r="A345" t="str">
            <v>970</v>
          </cell>
          <cell r="B345" t="str">
            <v>OTHER HOLDERS</v>
          </cell>
          <cell r="C345" t="str">
            <v>1</v>
          </cell>
          <cell r="D345" t="str">
            <v>1</v>
          </cell>
        </row>
        <row r="346">
          <cell r="A346" t="str">
            <v>974</v>
          </cell>
          <cell r="B346" t="str">
            <v>U.S.S.R.</v>
          </cell>
          <cell r="C346" t="str">
            <v>1</v>
          </cell>
        </row>
        <row r="347">
          <cell r="A347" t="str">
            <v>975</v>
          </cell>
          <cell r="B347" t="str">
            <v>FORMER U.S.S.R.</v>
          </cell>
          <cell r="C347" t="str">
            <v>0</v>
          </cell>
        </row>
        <row r="348">
          <cell r="A348" t="str">
            <v>977</v>
          </cell>
          <cell r="B348" t="str">
            <v>EUROP.MONETARY INST.</v>
          </cell>
          <cell r="C348" t="str">
            <v>1</v>
          </cell>
        </row>
        <row r="349">
          <cell r="A349" t="str">
            <v>978</v>
          </cell>
          <cell r="B349" t="str">
            <v>EASTERN EUROPE N.S.</v>
          </cell>
          <cell r="C349" t="str">
            <v>1</v>
          </cell>
          <cell r="D349" t="str">
            <v>1</v>
          </cell>
        </row>
        <row r="350">
          <cell r="A350" t="str">
            <v>980</v>
          </cell>
          <cell r="B350" t="str">
            <v>MINUS IMP. AREA 910</v>
          </cell>
          <cell r="C350" t="str">
            <v>1</v>
          </cell>
          <cell r="D350" t="str">
            <v>1</v>
          </cell>
        </row>
        <row r="351">
          <cell r="A351" t="str">
            <v>991</v>
          </cell>
          <cell r="B351" t="str">
            <v>GOLD</v>
          </cell>
          <cell r="C351" t="str">
            <v>1</v>
          </cell>
        </row>
        <row r="352">
          <cell r="A352" t="str">
            <v>992</v>
          </cell>
          <cell r="B352" t="str">
            <v>IMF</v>
          </cell>
          <cell r="C352" t="str">
            <v>1</v>
          </cell>
        </row>
        <row r="353">
          <cell r="A353" t="str">
            <v>993</v>
          </cell>
          <cell r="B353" t="str">
            <v>BIS</v>
          </cell>
          <cell r="C353" t="str">
            <v>1</v>
          </cell>
        </row>
        <row r="354">
          <cell r="A354" t="str">
            <v>994</v>
          </cell>
          <cell r="B354" t="str">
            <v>EPU/EF</v>
          </cell>
          <cell r="C354" t="str">
            <v>1</v>
          </cell>
          <cell r="D354" t="str">
            <v>1</v>
          </cell>
        </row>
        <row r="355">
          <cell r="A355" t="str">
            <v>995</v>
          </cell>
          <cell r="B355" t="str">
            <v>SDRS</v>
          </cell>
          <cell r="C355" t="str">
            <v>1</v>
          </cell>
        </row>
        <row r="356">
          <cell r="A356" t="str">
            <v>996</v>
          </cell>
          <cell r="B356" t="str">
            <v>IBRD</v>
          </cell>
          <cell r="C356" t="str">
            <v>1</v>
          </cell>
        </row>
        <row r="357">
          <cell r="A357" t="str">
            <v>997</v>
          </cell>
          <cell r="B357" t="str">
            <v>OECD</v>
          </cell>
          <cell r="C357" t="str">
            <v>0</v>
          </cell>
          <cell r="D357" t="str">
            <v>1</v>
          </cell>
        </row>
        <row r="358">
          <cell r="A358" t="str">
            <v>998</v>
          </cell>
          <cell r="B358" t="str">
            <v>EUROPEAN UNION</v>
          </cell>
          <cell r="C358" t="str">
            <v>1</v>
          </cell>
          <cell r="D358" t="str">
            <v>1</v>
          </cell>
        </row>
        <row r="359">
          <cell r="A359" t="str">
            <v>999</v>
          </cell>
          <cell r="B359" t="str">
            <v>OIL EXPORTING CTYS</v>
          </cell>
          <cell r="C359" t="str">
            <v>1</v>
          </cell>
          <cell r="D359" t="str">
            <v>1</v>
          </cell>
        </row>
        <row r="360">
          <cell r="A360" t="str">
            <v>AFM</v>
          </cell>
          <cell r="B360" t="str">
            <v>AFRICA/MIDDLE EAST</v>
          </cell>
          <cell r="C360" t="str">
            <v>1</v>
          </cell>
          <cell r="D360" t="str">
            <v>1</v>
          </cell>
        </row>
        <row r="361">
          <cell r="A361" t="str">
            <v>ANC</v>
          </cell>
          <cell r="B361" t="str">
            <v>DYNAMIC ASIA(TAIWAN,SING,H.K,MAL,PHIL,THAI,INDONES)</v>
          </cell>
          <cell r="C361" t="str">
            <v>1</v>
          </cell>
          <cell r="D361" t="str">
            <v>1</v>
          </cell>
        </row>
        <row r="362">
          <cell r="A362" t="str">
            <v>ASO</v>
          </cell>
          <cell r="B362" t="str">
            <v>ASIA OTHER THAN ANC OR 924</v>
          </cell>
          <cell r="C362" t="str">
            <v>1</v>
          </cell>
          <cell r="D362" t="str">
            <v>1</v>
          </cell>
        </row>
        <row r="363">
          <cell r="A363" t="str">
            <v>EAP</v>
          </cell>
          <cell r="B363" t="str">
            <v>EAST ASIA &amp; PACIFIC</v>
          </cell>
          <cell r="C363" t="str">
            <v>0</v>
          </cell>
          <cell r="D363" t="str">
            <v>1</v>
          </cell>
        </row>
        <row r="364">
          <cell r="A364" t="str">
            <v>ECA</v>
          </cell>
          <cell r="B364" t="str">
            <v>EUROPE &amp; CENTRAL ASIA</v>
          </cell>
          <cell r="C364" t="str">
            <v>0</v>
          </cell>
          <cell r="D364" t="str">
            <v>1</v>
          </cell>
        </row>
        <row r="365">
          <cell r="A365" t="str">
            <v>EUR</v>
          </cell>
          <cell r="B365" t="str">
            <v>EU-11</v>
          </cell>
          <cell r="C365" t="str">
            <v>0</v>
          </cell>
          <cell r="D365" t="str">
            <v>1</v>
          </cell>
        </row>
        <row r="366">
          <cell r="A366" t="str">
            <v>EUS</v>
          </cell>
          <cell r="B366" t="str">
            <v>SMALLER EUROPEAN COUNTRIES (OECD)</v>
          </cell>
          <cell r="C366" t="str">
            <v>0</v>
          </cell>
          <cell r="D366" t="str">
            <v>1</v>
          </cell>
        </row>
        <row r="367">
          <cell r="A367" t="str">
            <v>HIC</v>
          </cell>
          <cell r="B367" t="str">
            <v>HIGH INCOME</v>
          </cell>
          <cell r="C367" t="str">
            <v>0</v>
          </cell>
          <cell r="D367" t="str">
            <v>1</v>
          </cell>
        </row>
        <row r="368">
          <cell r="A368" t="str">
            <v>IMY</v>
          </cell>
          <cell r="B368" t="str">
            <v>ISLE OF MAN</v>
          </cell>
          <cell r="C368" t="str">
            <v>0</v>
          </cell>
        </row>
        <row r="369">
          <cell r="A369" t="str">
            <v>LAC</v>
          </cell>
          <cell r="B369" t="str">
            <v>LATIN AMERICA &amp; CARIBBEAN</v>
          </cell>
          <cell r="C369" t="str">
            <v>0</v>
          </cell>
          <cell r="D369" t="str">
            <v>1</v>
          </cell>
        </row>
        <row r="370">
          <cell r="A370" t="str">
            <v>LAT</v>
          </cell>
          <cell r="B370" t="str">
            <v>LATIN AMERICA</v>
          </cell>
          <cell r="C370" t="str">
            <v>1</v>
          </cell>
          <cell r="D370" t="str">
            <v>1</v>
          </cell>
        </row>
        <row r="371">
          <cell r="A371" t="str">
            <v>LDC</v>
          </cell>
          <cell r="B371" t="str">
            <v>LEAST DEVELOPED COUNTRIES: UN CLASSIFICATION</v>
          </cell>
          <cell r="C371" t="str">
            <v>0</v>
          </cell>
          <cell r="D371" t="str">
            <v>1</v>
          </cell>
        </row>
        <row r="372">
          <cell r="A372" t="str">
            <v>LIC</v>
          </cell>
          <cell r="B372" t="str">
            <v>LOW INCOME</v>
          </cell>
          <cell r="C372" t="str">
            <v>0</v>
          </cell>
          <cell r="D372" t="str">
            <v>1</v>
          </cell>
        </row>
        <row r="373">
          <cell r="A373" t="str">
            <v>LIN</v>
          </cell>
          <cell r="B373" t="str">
            <v>OTHER DEVELOPING COUNTRIES</v>
          </cell>
          <cell r="C373" t="str">
            <v>0</v>
          </cell>
          <cell r="D373" t="str">
            <v>1</v>
          </cell>
        </row>
        <row r="374">
          <cell r="A374" t="str">
            <v>LIX</v>
          </cell>
          <cell r="B374" t="str">
            <v>LOW INCOME, EXCL. CHINA &amp; INDIA</v>
          </cell>
          <cell r="C374" t="str">
            <v>0</v>
          </cell>
          <cell r="D374" t="str">
            <v>1</v>
          </cell>
        </row>
        <row r="375">
          <cell r="A375" t="str">
            <v>LMC</v>
          </cell>
          <cell r="B375" t="str">
            <v>LOWER MIDDLE INCOME</v>
          </cell>
          <cell r="C375" t="str">
            <v>0</v>
          </cell>
          <cell r="D375" t="str">
            <v>1</v>
          </cell>
        </row>
        <row r="376">
          <cell r="A376" t="str">
            <v>LMY</v>
          </cell>
          <cell r="B376" t="str">
            <v>LOW &amp; MIDDLE INCOME</v>
          </cell>
          <cell r="C376" t="str">
            <v>0</v>
          </cell>
          <cell r="D376" t="str">
            <v>1</v>
          </cell>
        </row>
        <row r="377">
          <cell r="A377" t="str">
            <v>MIC</v>
          </cell>
          <cell r="B377" t="str">
            <v>MIDDLE INCOME</v>
          </cell>
          <cell r="C377" t="str">
            <v>0</v>
          </cell>
          <cell r="D377" t="str">
            <v>1</v>
          </cell>
        </row>
        <row r="378">
          <cell r="A378" t="str">
            <v>MLC</v>
          </cell>
          <cell r="B378" t="str">
            <v>MODERATELY INDEBTED LOW INCOME</v>
          </cell>
          <cell r="C378" t="str">
            <v>0</v>
          </cell>
          <cell r="D378" t="str">
            <v>1</v>
          </cell>
        </row>
        <row r="379">
          <cell r="A379" t="str">
            <v>MMC</v>
          </cell>
          <cell r="B379" t="str">
            <v>MODERATELY INDEBTED MIDDLE INCOME</v>
          </cell>
          <cell r="C379" t="str">
            <v>0</v>
          </cell>
          <cell r="D379" t="str">
            <v>1</v>
          </cell>
        </row>
        <row r="380">
          <cell r="A380" t="str">
            <v>MNA</v>
          </cell>
          <cell r="B380" t="str">
            <v>MIDDLE EAST &amp; NORTH AFRICA</v>
          </cell>
          <cell r="C380" t="str">
            <v>0</v>
          </cell>
          <cell r="D380" t="str">
            <v>1</v>
          </cell>
        </row>
        <row r="381">
          <cell r="A381" t="str">
            <v>MNP</v>
          </cell>
          <cell r="B381" t="str">
            <v>NORTHERN MARIANA ISLANDS</v>
          </cell>
          <cell r="C381" t="str">
            <v>0</v>
          </cell>
        </row>
        <row r="382">
          <cell r="A382" t="str">
            <v>NOC</v>
          </cell>
          <cell r="B382" t="str">
            <v>HIGH INCOME: NONOECD</v>
          </cell>
          <cell r="C382" t="str">
            <v>0</v>
          </cell>
          <cell r="D382" t="str">
            <v>1</v>
          </cell>
        </row>
        <row r="383">
          <cell r="A383" t="str">
            <v>OEC</v>
          </cell>
          <cell r="B383" t="str">
            <v>HIGH INCOME: OECD</v>
          </cell>
          <cell r="C383" t="str">
            <v>0</v>
          </cell>
          <cell r="D383" t="str">
            <v>1</v>
          </cell>
        </row>
        <row r="384">
          <cell r="A384" t="str">
            <v>OPC</v>
          </cell>
          <cell r="B384" t="str">
            <v>OPEC</v>
          </cell>
          <cell r="C384" t="str">
            <v>0</v>
          </cell>
          <cell r="D384" t="str">
            <v>1</v>
          </cell>
        </row>
        <row r="385">
          <cell r="A385" t="str">
            <v>PLW</v>
          </cell>
          <cell r="B385" t="str">
            <v>PALAU</v>
          </cell>
          <cell r="C385" t="str">
            <v>0</v>
          </cell>
        </row>
        <row r="386">
          <cell r="A386" t="str">
            <v>SAS</v>
          </cell>
          <cell r="B386" t="str">
            <v>SOUTH ASIA</v>
          </cell>
          <cell r="C386" t="str">
            <v>0</v>
          </cell>
          <cell r="D386" t="str">
            <v>1</v>
          </cell>
        </row>
        <row r="387">
          <cell r="A387" t="str">
            <v>SEE</v>
          </cell>
          <cell r="B387" t="str">
            <v>CENTRAL&amp; EASTERN EUROPE (EX-USSR)</v>
          </cell>
          <cell r="C387" t="str">
            <v>1</v>
          </cell>
          <cell r="D387" t="str">
            <v>1</v>
          </cell>
        </row>
        <row r="388">
          <cell r="A388" t="str">
            <v>SLC</v>
          </cell>
          <cell r="B388" t="str">
            <v>SEVERELY INDEBTED LOW INCOME</v>
          </cell>
          <cell r="C388" t="str">
            <v>0</v>
          </cell>
          <cell r="D388" t="str">
            <v>1</v>
          </cell>
        </row>
        <row r="389">
          <cell r="A389" t="str">
            <v>SMC</v>
          </cell>
          <cell r="B389" t="str">
            <v>SEVERELY INDEBTED MIDDLE INCOME</v>
          </cell>
          <cell r="C389" t="str">
            <v>0</v>
          </cell>
          <cell r="D389" t="str">
            <v>1</v>
          </cell>
        </row>
        <row r="390">
          <cell r="A390" t="str">
            <v>SPA</v>
          </cell>
          <cell r="B390" t="str">
            <v>SPECIAL PROGRAM OF ASSISTANCE</v>
          </cell>
          <cell r="C390" t="str">
            <v>0</v>
          </cell>
          <cell r="D390" t="str">
            <v>1</v>
          </cell>
        </row>
        <row r="391">
          <cell r="A391" t="str">
            <v>SSA</v>
          </cell>
          <cell r="B391" t="str">
            <v>SUB-SAHARAN AFRICA</v>
          </cell>
          <cell r="C391" t="str">
            <v>0</v>
          </cell>
          <cell r="D391" t="str">
            <v>1</v>
          </cell>
        </row>
        <row r="392">
          <cell r="A392" t="str">
            <v>UMC</v>
          </cell>
          <cell r="B392" t="str">
            <v>UPPER MIDDLE INCOME</v>
          </cell>
          <cell r="C392" t="str">
            <v>0</v>
          </cell>
          <cell r="D392" t="str">
            <v>1</v>
          </cell>
        </row>
        <row r="393">
          <cell r="A393" t="str">
            <v>WLD</v>
          </cell>
          <cell r="B393" t="str">
            <v>WORLD</v>
          </cell>
          <cell r="C393" t="str">
            <v>0</v>
          </cell>
          <cell r="D393" t="str">
            <v>1</v>
          </cell>
        </row>
      </sheetData>
      <sheetData sheetId="2" refreshError="1"/>
      <sheetData sheetId="3" refreshError="1"/>
      <sheetData sheetId="4" refreshError="1"/>
    </sheetDataSet>
  </externalBook>
</externalLink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0</v>
      </c>
      <c r="B3" s="36"/>
      <c r="C3" s="36"/>
      <c r="D3" s="36"/>
      <c r="E3" s="36"/>
      <c r="F3" s="35" t="s">
        <v>0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1375.8999999999901</v>
      </c>
      <c r="D10" s="14"/>
      <c r="G10" s="12" t="s">
        <v>3</v>
      </c>
      <c r="H10" s="31">
        <v>1429.9728699999901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18.45</v>
      </c>
      <c r="D12" s="19"/>
      <c r="G12" s="17" t="s">
        <v>4</v>
      </c>
      <c r="H12" s="20">
        <v>19.1750849999999</v>
      </c>
      <c r="I12" s="21"/>
    </row>
    <row r="13" spans="1:9" s="4" customFormat="1" ht="20.100000000000001" customHeight="1" x14ac:dyDescent="0.2">
      <c r="B13" s="22" t="s">
        <v>5</v>
      </c>
      <c r="C13" s="23">
        <v>7.0000000000000001E-3</v>
      </c>
      <c r="D13" s="19"/>
      <c r="G13" s="22" t="s">
        <v>5</v>
      </c>
      <c r="H13" s="24">
        <v>7.2750999999999996E-3</v>
      </c>
      <c r="I13" s="21"/>
    </row>
    <row r="14" spans="1:9" s="4" customFormat="1" ht="20.100000000000001" customHeight="1" x14ac:dyDescent="0.2">
      <c r="B14" s="17" t="s">
        <v>6</v>
      </c>
      <c r="C14" s="25">
        <v>326.95</v>
      </c>
      <c r="D14" s="19"/>
      <c r="G14" s="17" t="s">
        <v>6</v>
      </c>
      <c r="H14" s="20">
        <v>339.79913499999998</v>
      </c>
      <c r="I14" s="21"/>
    </row>
    <row r="15" spans="1:9" s="4" customFormat="1" ht="20.100000000000001" customHeight="1" x14ac:dyDescent="0.2">
      <c r="B15" s="17" t="s">
        <v>7</v>
      </c>
      <c r="C15" s="25">
        <v>62.47</v>
      </c>
      <c r="D15" s="19"/>
      <c r="G15" s="17" t="s">
        <v>7</v>
      </c>
      <c r="H15" s="20">
        <v>64.925070999999903</v>
      </c>
      <c r="I15" s="21"/>
    </row>
    <row r="16" spans="1:9" s="4" customFormat="1" ht="20.100000000000001" customHeight="1" x14ac:dyDescent="0.2">
      <c r="B16" s="17" t="s">
        <v>8</v>
      </c>
      <c r="C16" s="25">
        <v>967.98</v>
      </c>
      <c r="D16" s="19"/>
      <c r="G16" s="17" t="s">
        <v>8</v>
      </c>
      <c r="H16" s="20">
        <v>1006.02161399999</v>
      </c>
      <c r="I16" s="21"/>
    </row>
    <row r="17" spans="2:9" s="4" customFormat="1" ht="20.100000000000001" customHeight="1" x14ac:dyDescent="0.2">
      <c r="B17" s="17" t="s">
        <v>9</v>
      </c>
      <c r="C17" s="25">
        <v>0.05</v>
      </c>
      <c r="D17" s="19"/>
      <c r="G17" s="17" t="s">
        <v>9</v>
      </c>
      <c r="H17" s="20">
        <v>5.1964999999999997E-2</v>
      </c>
      <c r="I17" s="21"/>
    </row>
    <row r="18" spans="2:9" s="4" customFormat="1" ht="20.100000000000001" customHeight="1" x14ac:dyDescent="0.2">
      <c r="B18" s="22" t="s">
        <v>10</v>
      </c>
      <c r="C18" s="25">
        <v>0.05</v>
      </c>
      <c r="D18" s="19"/>
      <c r="G18" s="22" t="s">
        <v>10</v>
      </c>
      <c r="H18" s="20">
        <v>5.1964999999999997E-2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77F7E5-7CE9-479F-9136-0FBF6AA98570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11</v>
      </c>
      <c r="B3" s="36"/>
      <c r="C3" s="36"/>
      <c r="D3" s="36"/>
      <c r="E3" s="36"/>
      <c r="F3" s="35" t="s">
        <v>11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1376.3</v>
      </c>
      <c r="D10" s="14"/>
      <c r="G10" s="12" t="s">
        <v>3</v>
      </c>
      <c r="H10" s="31">
        <v>1432.8659299999999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24.82</v>
      </c>
      <c r="D12" s="19"/>
      <c r="G12" s="17" t="s">
        <v>4</v>
      </c>
      <c r="H12" s="20">
        <v>25.840101999999899</v>
      </c>
      <c r="I12" s="21"/>
    </row>
    <row r="13" spans="1:9" s="4" customFormat="1" ht="20.100000000000001" customHeight="1" x14ac:dyDescent="0.2">
      <c r="B13" s="22" t="s">
        <v>5</v>
      </c>
      <c r="C13" s="23">
        <v>8.9999999999999993E-3</v>
      </c>
      <c r="D13" s="19"/>
      <c r="G13" s="22" t="s">
        <v>5</v>
      </c>
      <c r="H13" s="24">
        <v>9.36989999999999E-3</v>
      </c>
      <c r="I13" s="21"/>
    </row>
    <row r="14" spans="1:9" s="4" customFormat="1" ht="20.100000000000001" customHeight="1" x14ac:dyDescent="0.2">
      <c r="B14" s="17" t="s">
        <v>6</v>
      </c>
      <c r="C14" s="25">
        <v>328.02</v>
      </c>
      <c r="D14" s="19"/>
      <c r="G14" s="17" t="s">
        <v>6</v>
      </c>
      <c r="H14" s="20">
        <v>341.50162199999897</v>
      </c>
      <c r="I14" s="21"/>
    </row>
    <row r="15" spans="1:9" s="4" customFormat="1" ht="20.100000000000001" customHeight="1" x14ac:dyDescent="0.2">
      <c r="B15" s="17" t="s">
        <v>7</v>
      </c>
      <c r="C15" s="25">
        <v>62.23</v>
      </c>
      <c r="D15" s="19"/>
      <c r="G15" s="17" t="s">
        <v>7</v>
      </c>
      <c r="H15" s="20">
        <v>64.787652999999906</v>
      </c>
      <c r="I15" s="21"/>
    </row>
    <row r="16" spans="1:9" s="4" customFormat="1" ht="20.100000000000001" customHeight="1" x14ac:dyDescent="0.2">
      <c r="B16" s="17" t="s">
        <v>8</v>
      </c>
      <c r="C16" s="25">
        <v>960.87</v>
      </c>
      <c r="D16" s="19"/>
      <c r="G16" s="17" t="s">
        <v>8</v>
      </c>
      <c r="H16" s="20">
        <v>1000.36175699999</v>
      </c>
      <c r="I16" s="21"/>
    </row>
    <row r="17" spans="2:9" s="4" customFormat="1" ht="20.100000000000001" customHeight="1" x14ac:dyDescent="0.2">
      <c r="B17" s="17" t="s">
        <v>9</v>
      </c>
      <c r="C17" s="25">
        <v>0.36</v>
      </c>
      <c r="D17" s="19"/>
      <c r="G17" s="17" t="s">
        <v>9</v>
      </c>
      <c r="H17" s="20">
        <v>0.37479599999999902</v>
      </c>
      <c r="I17" s="21"/>
    </row>
    <row r="18" spans="2:9" s="4" customFormat="1" ht="20.100000000000001" customHeight="1" x14ac:dyDescent="0.2">
      <c r="B18" s="22" t="s">
        <v>10</v>
      </c>
      <c r="C18" s="25">
        <v>0.36</v>
      </c>
      <c r="D18" s="19"/>
      <c r="G18" s="22" t="s">
        <v>10</v>
      </c>
      <c r="H18" s="20">
        <v>0.37479599999999902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ABF7C6-FF82-4A10-A92F-57DCCCBBA6CF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12</v>
      </c>
      <c r="B3" s="36"/>
      <c r="C3" s="36"/>
      <c r="D3" s="36"/>
      <c r="E3" s="36"/>
      <c r="F3" s="35" t="s">
        <v>12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1373.54</v>
      </c>
      <c r="D10" s="14"/>
      <c r="G10" s="12" t="s">
        <v>3</v>
      </c>
      <c r="H10" s="31">
        <v>1483.0111380000001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23.19</v>
      </c>
      <c r="D12" s="19"/>
      <c r="G12" s="17" t="s">
        <v>4</v>
      </c>
      <c r="H12" s="20">
        <v>25.038243000000001</v>
      </c>
      <c r="I12" s="21"/>
    </row>
    <row r="13" spans="1:9" s="4" customFormat="1" ht="20.100000000000001" customHeight="1" x14ac:dyDescent="0.2">
      <c r="B13" s="22" t="s">
        <v>5</v>
      </c>
      <c r="C13" s="23">
        <v>8.0000000000000002E-3</v>
      </c>
      <c r="D13" s="19"/>
      <c r="G13" s="22" t="s">
        <v>5</v>
      </c>
      <c r="H13" s="24">
        <v>8.6376000000000005E-3</v>
      </c>
      <c r="I13" s="21"/>
    </row>
    <row r="14" spans="1:9" s="4" customFormat="1" ht="20.100000000000001" customHeight="1" x14ac:dyDescent="0.2">
      <c r="B14" s="17" t="s">
        <v>6</v>
      </c>
      <c r="C14" s="25">
        <v>320.41000000000003</v>
      </c>
      <c r="D14" s="19"/>
      <c r="G14" s="17" t="s">
        <v>6</v>
      </c>
      <c r="H14" s="20">
        <v>345.94667700000002</v>
      </c>
      <c r="I14" s="21"/>
    </row>
    <row r="15" spans="1:9" s="4" customFormat="1" ht="20.100000000000001" customHeight="1" x14ac:dyDescent="0.2">
      <c r="B15" s="17" t="s">
        <v>7</v>
      </c>
      <c r="C15" s="25">
        <v>59.95</v>
      </c>
      <c r="D15" s="19"/>
      <c r="G15" s="17" t="s">
        <v>7</v>
      </c>
      <c r="H15" s="20">
        <v>64.728014999999999</v>
      </c>
      <c r="I15" s="21"/>
    </row>
    <row r="16" spans="1:9" s="4" customFormat="1" ht="20.100000000000001" customHeight="1" x14ac:dyDescent="0.2">
      <c r="B16" s="17" t="s">
        <v>8</v>
      </c>
      <c r="C16" s="25">
        <v>955.65</v>
      </c>
      <c r="D16" s="19"/>
      <c r="G16" s="17" t="s">
        <v>8</v>
      </c>
      <c r="H16" s="20">
        <v>1031.8153050000001</v>
      </c>
      <c r="I16" s="21"/>
    </row>
    <row r="17" spans="2:9" s="4" customFormat="1" ht="20.100000000000001" customHeight="1" x14ac:dyDescent="0.2">
      <c r="B17" s="17" t="s">
        <v>9</v>
      </c>
      <c r="C17" s="25">
        <v>14.34</v>
      </c>
      <c r="D17" s="19"/>
      <c r="G17" s="17" t="s">
        <v>9</v>
      </c>
      <c r="H17" s="20">
        <v>15.482898</v>
      </c>
      <c r="I17" s="21"/>
    </row>
    <row r="18" spans="2:9" s="4" customFormat="1" ht="20.100000000000001" customHeight="1" x14ac:dyDescent="0.2">
      <c r="B18" s="22" t="s">
        <v>10</v>
      </c>
      <c r="C18" s="25">
        <v>14.34</v>
      </c>
      <c r="D18" s="19"/>
      <c r="G18" s="22" t="s">
        <v>10</v>
      </c>
      <c r="H18" s="20">
        <v>15.482898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C64995-126C-4B55-9E86-2B9E8F5A0C00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13</v>
      </c>
      <c r="B3" s="36"/>
      <c r="C3" s="36"/>
      <c r="D3" s="36"/>
      <c r="E3" s="36"/>
      <c r="F3" s="35" t="s">
        <v>13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1359.19</v>
      </c>
      <c r="D10" s="14"/>
      <c r="G10" s="12" t="s">
        <v>3</v>
      </c>
      <c r="H10" s="31">
        <v>1545.806787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28.32</v>
      </c>
      <c r="D12" s="19"/>
      <c r="G12" s="17" t="s">
        <v>4</v>
      </c>
      <c r="H12" s="20">
        <v>32.208336000000003</v>
      </c>
      <c r="I12" s="21"/>
    </row>
    <row r="13" spans="1:9" s="4" customFormat="1" ht="20.100000000000001" customHeight="1" x14ac:dyDescent="0.2">
      <c r="B13" s="22" t="s">
        <v>5</v>
      </c>
      <c r="C13" s="23">
        <v>0.01</v>
      </c>
      <c r="D13" s="19"/>
      <c r="G13" s="22" t="s">
        <v>5</v>
      </c>
      <c r="H13" s="24">
        <v>1.1372999999999999E-2</v>
      </c>
      <c r="I13" s="21"/>
    </row>
    <row r="14" spans="1:9" s="4" customFormat="1" ht="20.100000000000001" customHeight="1" x14ac:dyDescent="0.2">
      <c r="B14" s="17" t="s">
        <v>6</v>
      </c>
      <c r="C14" s="25">
        <v>311.14</v>
      </c>
      <c r="D14" s="19"/>
      <c r="G14" s="17" t="s">
        <v>6</v>
      </c>
      <c r="H14" s="20">
        <v>353.859521999999</v>
      </c>
      <c r="I14" s="21"/>
    </row>
    <row r="15" spans="1:9" s="4" customFormat="1" ht="20.100000000000001" customHeight="1" x14ac:dyDescent="0.2">
      <c r="B15" s="17" t="s">
        <v>7</v>
      </c>
      <c r="C15" s="25">
        <v>57.3</v>
      </c>
      <c r="D15" s="19"/>
      <c r="G15" s="17" t="s">
        <v>7</v>
      </c>
      <c r="H15" s="20">
        <v>65.167289999999994</v>
      </c>
      <c r="I15" s="21"/>
    </row>
    <row r="16" spans="1:9" s="4" customFormat="1" ht="20.100000000000001" customHeight="1" x14ac:dyDescent="0.2">
      <c r="B16" s="17" t="s">
        <v>8</v>
      </c>
      <c r="C16" s="25">
        <v>935.73</v>
      </c>
      <c r="D16" s="19"/>
      <c r="G16" s="17" t="s">
        <v>8</v>
      </c>
      <c r="H16" s="20">
        <v>1064.205729</v>
      </c>
      <c r="I16" s="21"/>
    </row>
    <row r="17" spans="2:9" s="4" customFormat="1" ht="20.100000000000001" customHeight="1" x14ac:dyDescent="0.2">
      <c r="B17" s="17" t="s">
        <v>9</v>
      </c>
      <c r="C17" s="25">
        <v>26.7</v>
      </c>
      <c r="D17" s="19"/>
      <c r="G17" s="17" t="s">
        <v>9</v>
      </c>
      <c r="H17" s="20">
        <v>30.36591</v>
      </c>
      <c r="I17" s="21"/>
    </row>
    <row r="18" spans="2:9" s="4" customFormat="1" ht="20.100000000000001" customHeight="1" x14ac:dyDescent="0.2">
      <c r="B18" s="22" t="s">
        <v>10</v>
      </c>
      <c r="C18" s="25">
        <v>26.7</v>
      </c>
      <c r="D18" s="19"/>
      <c r="G18" s="22" t="s">
        <v>10</v>
      </c>
      <c r="H18" s="20">
        <v>30.36591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5798AA-81BF-4AEA-AC72-9793AD646437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17</v>
      </c>
      <c r="B3" s="36"/>
      <c r="C3" s="36"/>
      <c r="D3" s="36"/>
      <c r="E3" s="36"/>
      <c r="F3" s="35" t="s">
        <v>17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1345.07</v>
      </c>
      <c r="D10" s="14"/>
      <c r="G10" s="12" t="s">
        <v>3</v>
      </c>
      <c r="H10" s="31">
        <v>1525.1748729999899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25.63</v>
      </c>
      <c r="D12" s="19"/>
      <c r="G12" s="17" t="s">
        <v>4</v>
      </c>
      <c r="H12" s="20">
        <v>29.0618569999999</v>
      </c>
      <c r="I12" s="21"/>
    </row>
    <row r="13" spans="1:9" s="4" customFormat="1" ht="20.100000000000001" customHeight="1" x14ac:dyDescent="0.2">
      <c r="B13" s="22" t="s">
        <v>5</v>
      </c>
      <c r="C13" s="23">
        <v>8.9999999999999993E-3</v>
      </c>
      <c r="D13" s="19"/>
      <c r="G13" s="22" t="s">
        <v>5</v>
      </c>
      <c r="H13" s="24">
        <v>1.0205099999999899E-2</v>
      </c>
      <c r="I13" s="21"/>
    </row>
    <row r="14" spans="1:9" s="4" customFormat="1" ht="20.100000000000001" customHeight="1" x14ac:dyDescent="0.2">
      <c r="B14" s="17" t="s">
        <v>6</v>
      </c>
      <c r="C14" s="25">
        <v>312.68</v>
      </c>
      <c r="D14" s="19"/>
      <c r="G14" s="17" t="s">
        <v>6</v>
      </c>
      <c r="H14" s="20">
        <v>354.54785199999998</v>
      </c>
      <c r="I14" s="21"/>
    </row>
    <row r="15" spans="1:9" s="4" customFormat="1" ht="20.100000000000001" customHeight="1" x14ac:dyDescent="0.2">
      <c r="B15" s="17" t="s">
        <v>7</v>
      </c>
      <c r="C15" s="25">
        <v>57.24</v>
      </c>
      <c r="D15" s="19"/>
      <c r="G15" s="17" t="s">
        <v>7</v>
      </c>
      <c r="H15" s="20">
        <v>64.904436000000004</v>
      </c>
      <c r="I15" s="21"/>
    </row>
    <row r="16" spans="1:9" s="4" customFormat="1" ht="20.100000000000001" customHeight="1" x14ac:dyDescent="0.2">
      <c r="B16" s="17" t="s">
        <v>8</v>
      </c>
      <c r="C16" s="25">
        <v>927.49</v>
      </c>
      <c r="D16" s="19"/>
      <c r="G16" s="17" t="s">
        <v>8</v>
      </c>
      <c r="H16" s="20">
        <v>1051.6809109999899</v>
      </c>
      <c r="I16" s="21"/>
    </row>
    <row r="17" spans="2:9" s="4" customFormat="1" ht="20.100000000000001" customHeight="1" x14ac:dyDescent="0.2">
      <c r="B17" s="17" t="s">
        <v>9</v>
      </c>
      <c r="C17" s="25">
        <v>22.03</v>
      </c>
      <c r="D17" s="19"/>
      <c r="G17" s="17" t="s">
        <v>9</v>
      </c>
      <c r="H17" s="20">
        <v>24.979817000000001</v>
      </c>
      <c r="I17" s="21"/>
    </row>
    <row r="18" spans="2:9" s="4" customFormat="1" ht="20.100000000000001" customHeight="1" x14ac:dyDescent="0.2">
      <c r="B18" s="22" t="s">
        <v>10</v>
      </c>
      <c r="C18" s="25">
        <v>22.03</v>
      </c>
      <c r="D18" s="19"/>
      <c r="G18" s="22" t="s">
        <v>10</v>
      </c>
      <c r="H18" s="20">
        <v>24.979817000000001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8A441F3-D4B3-4719-B8E7-1DD3AA19CEA7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14</v>
      </c>
      <c r="B3" s="36"/>
      <c r="C3" s="36"/>
      <c r="D3" s="36"/>
      <c r="E3" s="36"/>
      <c r="F3" s="35" t="s">
        <v>14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1405.4</v>
      </c>
      <c r="D10" s="14"/>
      <c r="G10" s="12" t="s">
        <v>3</v>
      </c>
      <c r="H10" s="31">
        <v>1647.1288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27.54</v>
      </c>
      <c r="D12" s="19"/>
      <c r="G12" s="17" t="s">
        <v>4</v>
      </c>
      <c r="H12" s="20">
        <v>32.276879999999998</v>
      </c>
      <c r="I12" s="21"/>
    </row>
    <row r="13" spans="1:9" s="4" customFormat="1" ht="20.100000000000001" customHeight="1" x14ac:dyDescent="0.2">
      <c r="B13" s="22" t="s">
        <v>5</v>
      </c>
      <c r="C13" s="23">
        <v>0.01</v>
      </c>
      <c r="D13" s="19"/>
      <c r="G13" s="22" t="s">
        <v>5</v>
      </c>
      <c r="H13" s="24">
        <v>1.172E-2</v>
      </c>
      <c r="I13" s="21"/>
    </row>
    <row r="14" spans="1:9" s="4" customFormat="1" ht="20.100000000000001" customHeight="1" x14ac:dyDescent="0.2">
      <c r="B14" s="17" t="s">
        <v>6</v>
      </c>
      <c r="C14" s="25">
        <v>306.16000000000003</v>
      </c>
      <c r="D14" s="19"/>
      <c r="G14" s="17" t="s">
        <v>6</v>
      </c>
      <c r="H14" s="20">
        <v>358.81952000000001</v>
      </c>
      <c r="I14" s="21"/>
    </row>
    <row r="15" spans="1:9" s="4" customFormat="1" ht="20.100000000000001" customHeight="1" x14ac:dyDescent="0.2">
      <c r="B15" s="17" t="s">
        <v>7</v>
      </c>
      <c r="C15" s="25">
        <v>59.37</v>
      </c>
      <c r="D15" s="19"/>
      <c r="G15" s="17" t="s">
        <v>7</v>
      </c>
      <c r="H15" s="20">
        <v>69.581639999999993</v>
      </c>
      <c r="I15" s="21"/>
    </row>
    <row r="16" spans="1:9" s="4" customFormat="1" ht="20.100000000000001" customHeight="1" x14ac:dyDescent="0.2">
      <c r="B16" s="17" t="s">
        <v>8</v>
      </c>
      <c r="C16" s="25">
        <v>980.42</v>
      </c>
      <c r="D16" s="19"/>
      <c r="G16" s="17" t="s">
        <v>8</v>
      </c>
      <c r="H16" s="20">
        <v>1149.05224</v>
      </c>
      <c r="I16" s="21"/>
    </row>
    <row r="17" spans="2:9" s="4" customFormat="1" ht="20.100000000000001" customHeight="1" x14ac:dyDescent="0.2">
      <c r="B17" s="17" t="s">
        <v>9</v>
      </c>
      <c r="C17" s="25">
        <v>31.91</v>
      </c>
      <c r="D17" s="19"/>
      <c r="G17" s="17" t="s">
        <v>9</v>
      </c>
      <c r="H17" s="20">
        <v>37.398519999999998</v>
      </c>
      <c r="I17" s="21"/>
    </row>
    <row r="18" spans="2:9" s="4" customFormat="1" ht="20.100000000000001" customHeight="1" x14ac:dyDescent="0.2">
      <c r="B18" s="22" t="s">
        <v>10</v>
      </c>
      <c r="C18" s="25">
        <v>31.91</v>
      </c>
      <c r="D18" s="19"/>
      <c r="G18" s="22" t="s">
        <v>10</v>
      </c>
      <c r="H18" s="20">
        <v>37.398519999999998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2BCB94-9537-4AC4-832C-FF65D8D89C9E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15</v>
      </c>
      <c r="B3" s="36"/>
      <c r="C3" s="36"/>
      <c r="D3" s="36"/>
      <c r="E3" s="36"/>
      <c r="F3" s="35" t="s">
        <v>15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1339.69</v>
      </c>
      <c r="D10" s="14"/>
      <c r="G10" s="12" t="s">
        <v>3</v>
      </c>
      <c r="H10" s="31">
        <v>1533.4091739999999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28.4</v>
      </c>
      <c r="D12" s="19"/>
      <c r="G12" s="17" t="s">
        <v>4</v>
      </c>
      <c r="H12" s="20">
        <v>32.506639999999997</v>
      </c>
      <c r="I12" s="21"/>
    </row>
    <row r="13" spans="1:9" s="4" customFormat="1" ht="20.100000000000001" customHeight="1" x14ac:dyDescent="0.2">
      <c r="B13" s="22" t="s">
        <v>5</v>
      </c>
      <c r="C13" s="23">
        <v>0.01</v>
      </c>
      <c r="D13" s="19"/>
      <c r="G13" s="22" t="s">
        <v>5</v>
      </c>
      <c r="H13" s="24">
        <v>1.1446E-2</v>
      </c>
      <c r="I13" s="21"/>
    </row>
    <row r="14" spans="1:9" s="4" customFormat="1" ht="20.100000000000001" customHeight="1" x14ac:dyDescent="0.2">
      <c r="B14" s="17" t="s">
        <v>6</v>
      </c>
      <c r="C14" s="25">
        <v>305.76</v>
      </c>
      <c r="D14" s="19"/>
      <c r="G14" s="17" t="s">
        <v>6</v>
      </c>
      <c r="H14" s="20">
        <v>349.97289599999999</v>
      </c>
      <c r="I14" s="21"/>
    </row>
    <row r="15" spans="1:9" s="4" customFormat="1" ht="20.100000000000001" customHeight="1" x14ac:dyDescent="0.2">
      <c r="B15" s="17" t="s">
        <v>7</v>
      </c>
      <c r="C15" s="25">
        <v>60.12</v>
      </c>
      <c r="D15" s="19"/>
      <c r="G15" s="17" t="s">
        <v>7</v>
      </c>
      <c r="H15" s="20">
        <v>68.813351999999995</v>
      </c>
      <c r="I15" s="21"/>
    </row>
    <row r="16" spans="1:9" s="4" customFormat="1" ht="20.100000000000001" customHeight="1" x14ac:dyDescent="0.2">
      <c r="B16" s="17" t="s">
        <v>8</v>
      </c>
      <c r="C16" s="25">
        <v>921.4</v>
      </c>
      <c r="D16" s="19"/>
      <c r="G16" s="17" t="s">
        <v>8</v>
      </c>
      <c r="H16" s="20">
        <v>1054.63444</v>
      </c>
      <c r="I16" s="21"/>
    </row>
    <row r="17" spans="2:9" s="4" customFormat="1" ht="20.100000000000001" customHeight="1" x14ac:dyDescent="0.2">
      <c r="B17" s="17" t="s">
        <v>9</v>
      </c>
      <c r="C17" s="25">
        <v>24.01</v>
      </c>
      <c r="D17" s="19"/>
      <c r="G17" s="17" t="s">
        <v>9</v>
      </c>
      <c r="H17" s="20">
        <v>27.481846000000001</v>
      </c>
      <c r="I17" s="21"/>
    </row>
    <row r="18" spans="2:9" s="4" customFormat="1" ht="20.100000000000001" customHeight="1" x14ac:dyDescent="0.2">
      <c r="B18" s="22" t="s">
        <v>10</v>
      </c>
      <c r="C18" s="25">
        <v>24.01</v>
      </c>
      <c r="D18" s="19"/>
      <c r="G18" s="22" t="s">
        <v>10</v>
      </c>
      <c r="H18" s="20">
        <v>27.481846000000001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A5728A-EF05-431B-AC1D-D0F042A0EFCD}">
  <sheetPr>
    <pageSetUpPr fitToPage="1"/>
  </sheetPr>
  <dimension ref="A1:I45"/>
  <sheetViews>
    <sheetView showGridLines="0" zoomScale="80" zoomScaleNormal="80" workbookViewId="0">
      <selection activeCell="B31" sqref="B31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18</v>
      </c>
      <c r="B3" s="36"/>
      <c r="C3" s="36"/>
      <c r="D3" s="36"/>
      <c r="E3" s="36"/>
      <c r="F3" s="35" t="s">
        <v>18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1418.77</v>
      </c>
      <c r="D10" s="14"/>
      <c r="G10" s="12" t="s">
        <v>3</v>
      </c>
      <c r="H10" s="31">
        <v>1654.002066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31.69</v>
      </c>
      <c r="D12" s="19"/>
      <c r="G12" s="17" t="s">
        <v>4</v>
      </c>
      <c r="H12" s="20">
        <v>36.944201999999997</v>
      </c>
      <c r="I12" s="21"/>
    </row>
    <row r="13" spans="1:9" s="4" customFormat="1" ht="20.100000000000001" customHeight="1" x14ac:dyDescent="0.2">
      <c r="B13" s="22" t="s">
        <v>5</v>
      </c>
      <c r="C13" s="23">
        <v>1.0999999999999999E-2</v>
      </c>
      <c r="D13" s="19"/>
      <c r="G13" s="22" t="s">
        <v>5</v>
      </c>
      <c r="H13" s="24">
        <v>1.2823799999999899E-2</v>
      </c>
      <c r="I13" s="21"/>
    </row>
    <row r="14" spans="1:9" s="4" customFormat="1" ht="20.100000000000001" customHeight="1" x14ac:dyDescent="0.2">
      <c r="B14" s="17" t="s">
        <v>6</v>
      </c>
      <c r="C14" s="25">
        <v>303.42</v>
      </c>
      <c r="D14" s="19"/>
      <c r="G14" s="17" t="s">
        <v>6</v>
      </c>
      <c r="H14" s="20">
        <v>353.727036</v>
      </c>
      <c r="I14" s="21"/>
    </row>
    <row r="15" spans="1:9" s="4" customFormat="1" ht="20.100000000000001" customHeight="1" x14ac:dyDescent="0.2">
      <c r="B15" s="17" t="s">
        <v>7</v>
      </c>
      <c r="C15" s="25">
        <v>59.32</v>
      </c>
      <c r="D15" s="19"/>
      <c r="G15" s="17" t="s">
        <v>7</v>
      </c>
      <c r="H15" s="20">
        <v>69.155255999999994</v>
      </c>
      <c r="I15" s="21"/>
    </row>
    <row r="16" spans="1:9" s="4" customFormat="1" ht="20.100000000000001" customHeight="1" x14ac:dyDescent="0.2">
      <c r="B16" s="17" t="s">
        <v>8</v>
      </c>
      <c r="C16" s="25">
        <v>997.54</v>
      </c>
      <c r="D16" s="19"/>
      <c r="G16" s="17" t="s">
        <v>8</v>
      </c>
      <c r="H16" s="20">
        <v>1162.9321319999899</v>
      </c>
      <c r="I16" s="21"/>
    </row>
    <row r="17" spans="2:9" s="4" customFormat="1" ht="20.100000000000001" customHeight="1" x14ac:dyDescent="0.2">
      <c r="B17" s="17" t="s">
        <v>9</v>
      </c>
      <c r="C17" s="25">
        <v>26.8</v>
      </c>
      <c r="D17" s="19"/>
      <c r="G17" s="17" t="s">
        <v>9</v>
      </c>
      <c r="H17" s="20">
        <v>31.24344</v>
      </c>
      <c r="I17" s="21"/>
    </row>
    <row r="18" spans="2:9" s="4" customFormat="1" ht="20.100000000000001" customHeight="1" x14ac:dyDescent="0.2">
      <c r="B18" s="22" t="s">
        <v>10</v>
      </c>
      <c r="C18" s="25">
        <v>26.8</v>
      </c>
      <c r="D18" s="19"/>
      <c r="G18" s="22" t="s">
        <v>10</v>
      </c>
      <c r="H18" s="20">
        <v>31.24344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056B89-69E9-43D2-81E9-39DD1B7AA43F}">
  <sheetPr>
    <pageSetUpPr fitToPage="1"/>
  </sheetPr>
  <dimension ref="A1:I45"/>
  <sheetViews>
    <sheetView showGridLines="0" zoomScale="80" zoomScaleNormal="80" workbookViewId="0">
      <selection activeCell="G30" sqref="G30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19</v>
      </c>
      <c r="B3" s="36"/>
      <c r="C3" s="36"/>
      <c r="D3" s="36"/>
      <c r="E3" s="36"/>
      <c r="F3" s="35" t="s">
        <v>19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1368.26</v>
      </c>
      <c r="D10" s="14"/>
      <c r="G10" s="12" t="s">
        <v>3</v>
      </c>
      <c r="H10" s="31">
        <v>1604.01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35.86</v>
      </c>
      <c r="D12" s="19"/>
      <c r="G12" s="17" t="s">
        <v>4</v>
      </c>
      <c r="H12" s="20">
        <v>42.04</v>
      </c>
      <c r="I12" s="21"/>
    </row>
    <row r="13" spans="1:9" s="4" customFormat="1" ht="20.100000000000001" customHeight="1" x14ac:dyDescent="0.2">
      <c r="B13" s="22" t="s">
        <v>5</v>
      </c>
      <c r="C13" s="23">
        <v>0.01</v>
      </c>
      <c r="D13" s="19"/>
      <c r="G13" s="22" t="s">
        <v>5</v>
      </c>
      <c r="H13" s="24">
        <v>0.01</v>
      </c>
      <c r="I13" s="21"/>
    </row>
    <row r="14" spans="1:9" s="4" customFormat="1" ht="20.100000000000001" customHeight="1" x14ac:dyDescent="0.2">
      <c r="B14" s="17" t="s">
        <v>6</v>
      </c>
      <c r="C14" s="25">
        <v>301.87</v>
      </c>
      <c r="D14" s="19"/>
      <c r="G14" s="17" t="s">
        <v>6</v>
      </c>
      <c r="H14" s="20">
        <v>353.88</v>
      </c>
      <c r="I14" s="21"/>
    </row>
    <row r="15" spans="1:9" s="4" customFormat="1" ht="20.100000000000001" customHeight="1" x14ac:dyDescent="0.2">
      <c r="B15" s="17" t="s">
        <v>7</v>
      </c>
      <c r="C15" s="25">
        <v>58.21</v>
      </c>
      <c r="D15" s="19"/>
      <c r="G15" s="17" t="s">
        <v>7</v>
      </c>
      <c r="H15" s="20">
        <v>68.239999999999995</v>
      </c>
      <c r="I15" s="21"/>
    </row>
    <row r="16" spans="1:9" s="4" customFormat="1" ht="20.100000000000001" customHeight="1" x14ac:dyDescent="0.2">
      <c r="B16" s="17" t="s">
        <v>8</v>
      </c>
      <c r="C16" s="25">
        <v>947.5</v>
      </c>
      <c r="D16" s="19"/>
      <c r="G16" s="17" t="s">
        <v>8</v>
      </c>
      <c r="H16" s="20">
        <v>1110.75</v>
      </c>
      <c r="I16" s="21"/>
    </row>
    <row r="17" spans="2:9" s="4" customFormat="1" ht="20.100000000000001" customHeight="1" x14ac:dyDescent="0.2">
      <c r="B17" s="17" t="s">
        <v>9</v>
      </c>
      <c r="C17" s="25">
        <v>24.82</v>
      </c>
      <c r="D17" s="19"/>
      <c r="G17" s="17" t="s">
        <v>9</v>
      </c>
      <c r="H17" s="20">
        <v>29.1</v>
      </c>
      <c r="I17" s="21"/>
    </row>
    <row r="18" spans="2:9" s="4" customFormat="1" ht="20.100000000000001" customHeight="1" x14ac:dyDescent="0.2">
      <c r="B18" s="22" t="s">
        <v>10</v>
      </c>
      <c r="C18" s="25">
        <v>24.82</v>
      </c>
      <c r="D18" s="19"/>
      <c r="G18" s="22" t="s">
        <v>10</v>
      </c>
      <c r="H18" s="20">
        <v>29.1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D051E8-957B-4C5D-BC29-29B5FEA878C5}">
  <sheetPr>
    <pageSetUpPr fitToPage="1"/>
  </sheetPr>
  <dimension ref="A1:I45"/>
  <sheetViews>
    <sheetView showGridLines="0" zoomScale="80" zoomScaleNormal="80" workbookViewId="0">
      <selection activeCell="G30" sqref="G30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20</v>
      </c>
      <c r="B3" s="36"/>
      <c r="C3" s="36"/>
      <c r="D3" s="36"/>
      <c r="E3" s="36"/>
      <c r="F3" s="35" t="s">
        <v>20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1333.47</v>
      </c>
      <c r="D10" s="14"/>
      <c r="G10" s="12" t="s">
        <v>3</v>
      </c>
      <c r="H10" s="31">
        <v>1540.6912380000001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35.700000000000003</v>
      </c>
      <c r="D12" s="19"/>
      <c r="G12" s="17" t="s">
        <v>4</v>
      </c>
      <c r="H12" s="20">
        <v>41.247779999999999</v>
      </c>
      <c r="I12" s="21"/>
    </row>
    <row r="13" spans="1:9" s="4" customFormat="1" ht="20.100000000000001" customHeight="1" x14ac:dyDescent="0.2">
      <c r="B13" s="22" t="s">
        <v>5</v>
      </c>
      <c r="C13" s="23">
        <v>0.01</v>
      </c>
      <c r="D13" s="19"/>
      <c r="G13" s="22" t="s">
        <v>5</v>
      </c>
      <c r="H13" s="24">
        <v>1.1554E-2</v>
      </c>
      <c r="I13" s="21"/>
    </row>
    <row r="14" spans="1:9" s="4" customFormat="1" ht="20.100000000000001" customHeight="1" x14ac:dyDescent="0.2">
      <c r="B14" s="17" t="s">
        <v>6</v>
      </c>
      <c r="C14" s="25">
        <v>303.83999999999997</v>
      </c>
      <c r="D14" s="19"/>
      <c r="G14" s="17" t="s">
        <v>6</v>
      </c>
      <c r="H14" s="20">
        <v>351.05673599999898</v>
      </c>
      <c r="I14" s="21"/>
    </row>
    <row r="15" spans="1:9" s="4" customFormat="1" ht="20.100000000000001" customHeight="1" x14ac:dyDescent="0.2">
      <c r="B15" s="17" t="s">
        <v>7</v>
      </c>
      <c r="C15" s="25">
        <v>58.72</v>
      </c>
      <c r="D15" s="19"/>
      <c r="G15" s="17" t="s">
        <v>7</v>
      </c>
      <c r="H15" s="20">
        <v>67.845088000000004</v>
      </c>
      <c r="I15" s="21"/>
    </row>
    <row r="16" spans="1:9" s="4" customFormat="1" ht="20.100000000000001" customHeight="1" x14ac:dyDescent="0.2">
      <c r="B16" s="17" t="s">
        <v>8</v>
      </c>
      <c r="C16" s="25">
        <v>926.41</v>
      </c>
      <c r="D16" s="19"/>
      <c r="G16" s="17" t="s">
        <v>8</v>
      </c>
      <c r="H16" s="20">
        <v>1070.374114</v>
      </c>
      <c r="I16" s="21"/>
    </row>
    <row r="17" spans="2:9" s="4" customFormat="1" ht="20.100000000000001" customHeight="1" x14ac:dyDescent="0.2">
      <c r="B17" s="17" t="s">
        <v>9</v>
      </c>
      <c r="C17" s="25">
        <v>8.8000000000000007</v>
      </c>
      <c r="D17" s="19"/>
      <c r="G17" s="17" t="s">
        <v>9</v>
      </c>
      <c r="H17" s="20">
        <v>10.16752</v>
      </c>
      <c r="I17" s="21"/>
    </row>
    <row r="18" spans="2:9" s="4" customFormat="1" ht="20.100000000000001" customHeight="1" x14ac:dyDescent="0.2">
      <c r="B18" s="22" t="s">
        <v>10</v>
      </c>
      <c r="C18" s="25">
        <v>8.8000000000000007</v>
      </c>
      <c r="D18" s="19"/>
      <c r="G18" s="22" t="s">
        <v>10</v>
      </c>
      <c r="H18" s="20">
        <v>10.16752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67D1DA-D8F7-4473-861D-9EC8E39766FB}">
  <sheetPr>
    <pageSetUpPr fitToPage="1"/>
  </sheetPr>
  <dimension ref="A1:I45"/>
  <sheetViews>
    <sheetView showGridLines="0" zoomScale="80" zoomScaleNormal="80" workbookViewId="0">
      <selection activeCell="G30" sqref="G30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21</v>
      </c>
      <c r="B3" s="36"/>
      <c r="C3" s="36"/>
      <c r="D3" s="36"/>
      <c r="E3" s="36"/>
      <c r="F3" s="35" t="s">
        <v>21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1337.74</v>
      </c>
      <c r="D10" s="14"/>
      <c r="G10" s="12" t="s">
        <v>3</v>
      </c>
      <c r="H10" s="31">
        <v>1547.23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36.950000000000003</v>
      </c>
      <c r="D12" s="19"/>
      <c r="G12" s="17" t="s">
        <v>4</v>
      </c>
      <c r="H12" s="20">
        <v>42.74</v>
      </c>
      <c r="I12" s="21"/>
    </row>
    <row r="13" spans="1:9" s="4" customFormat="1" ht="20.100000000000001" customHeight="1" x14ac:dyDescent="0.2">
      <c r="B13" s="22" t="s">
        <v>5</v>
      </c>
      <c r="C13" s="23">
        <v>0.01</v>
      </c>
      <c r="D13" s="19"/>
      <c r="G13" s="22" t="s">
        <v>5</v>
      </c>
      <c r="H13" s="24">
        <v>0.01</v>
      </c>
      <c r="I13" s="21"/>
    </row>
    <row r="14" spans="1:9" s="4" customFormat="1" ht="20.100000000000001" customHeight="1" x14ac:dyDescent="0.2">
      <c r="B14" s="17" t="s">
        <v>6</v>
      </c>
      <c r="C14" s="25">
        <v>304.19</v>
      </c>
      <c r="D14" s="19"/>
      <c r="G14" s="17" t="s">
        <v>6</v>
      </c>
      <c r="H14" s="20">
        <v>351.83</v>
      </c>
      <c r="I14" s="21"/>
    </row>
    <row r="15" spans="1:9" s="4" customFormat="1" ht="20.100000000000001" customHeight="1" x14ac:dyDescent="0.2">
      <c r="B15" s="17" t="s">
        <v>7</v>
      </c>
      <c r="C15" s="25">
        <v>58.44</v>
      </c>
      <c r="D15" s="19"/>
      <c r="G15" s="17" t="s">
        <v>7</v>
      </c>
      <c r="H15" s="20">
        <v>67.59</v>
      </c>
      <c r="I15" s="21"/>
    </row>
    <row r="16" spans="1:9" s="4" customFormat="1" ht="20.100000000000001" customHeight="1" x14ac:dyDescent="0.2">
      <c r="B16" s="17" t="s">
        <v>8</v>
      </c>
      <c r="C16" s="25">
        <v>932.74</v>
      </c>
      <c r="D16" s="19"/>
      <c r="G16" s="17" t="s">
        <v>8</v>
      </c>
      <c r="H16" s="20">
        <v>1078.81</v>
      </c>
      <c r="I16" s="21"/>
    </row>
    <row r="17" spans="2:9" s="4" customFormat="1" ht="20.100000000000001" customHeight="1" x14ac:dyDescent="0.2">
      <c r="B17" s="17" t="s">
        <v>9</v>
      </c>
      <c r="C17" s="25">
        <v>5.42</v>
      </c>
      <c r="D17" s="19"/>
      <c r="G17" s="17" t="s">
        <v>9</v>
      </c>
      <c r="H17" s="20">
        <v>6.27</v>
      </c>
      <c r="I17" s="21"/>
    </row>
    <row r="18" spans="2:9" s="4" customFormat="1" ht="20.100000000000001" customHeight="1" x14ac:dyDescent="0.2">
      <c r="B18" s="22" t="s">
        <v>10</v>
      </c>
      <c r="C18" s="25">
        <v>5.42</v>
      </c>
      <c r="D18" s="19"/>
      <c r="G18" s="22" t="s">
        <v>10</v>
      </c>
      <c r="H18" s="20">
        <v>6.27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261B40-1BAF-4526-8B93-9506B450B429}">
  <sheetPr>
    <pageSetUpPr fitToPage="1"/>
  </sheetPr>
  <dimension ref="A1:I45"/>
  <sheetViews>
    <sheetView showGridLines="0" tabSelected="1" zoomScale="80" zoomScaleNormal="80" workbookViewId="0">
      <selection activeCell="G30" sqref="G30"/>
    </sheetView>
  </sheetViews>
  <sheetFormatPr defaultRowHeight="12.75" x14ac:dyDescent="0.2"/>
  <cols>
    <col min="1" max="1" width="6.28515625" style="1" customWidth="1"/>
    <col min="2" max="2" width="61.7109375" style="1" customWidth="1"/>
    <col min="3" max="3" width="20.7109375" style="2" customWidth="1"/>
    <col min="4" max="4" width="2.28515625" style="2" customWidth="1"/>
    <col min="5" max="6" width="6.28515625" style="1" customWidth="1"/>
    <col min="7" max="7" width="63.7109375" style="1" bestFit="1" customWidth="1"/>
    <col min="8" max="8" width="20.7109375" style="2" customWidth="1"/>
    <col min="9" max="9" width="2.28515625" style="2" customWidth="1"/>
    <col min="10" max="256" width="9.140625" style="1" customWidth="1"/>
    <col min="257" max="257" width="6.28515625" style="1" customWidth="1"/>
    <col min="258" max="258" width="61.7109375" style="1" customWidth="1"/>
    <col min="259" max="259" width="20.7109375" style="1" customWidth="1"/>
    <col min="260" max="260" width="2.28515625" style="1" customWidth="1"/>
    <col min="261" max="262" width="6.28515625" style="1" customWidth="1"/>
    <col min="263" max="263" width="63.7109375" style="1" bestFit="1" customWidth="1"/>
    <col min="264" max="264" width="20.7109375" style="1" customWidth="1"/>
    <col min="265" max="265" width="2.28515625" style="1" customWidth="1"/>
    <col min="266" max="512" width="9.140625" style="1" customWidth="1"/>
    <col min="513" max="513" width="6.28515625" style="1" customWidth="1"/>
    <col min="514" max="514" width="61.7109375" style="1" customWidth="1"/>
    <col min="515" max="515" width="20.7109375" style="1" customWidth="1"/>
    <col min="516" max="516" width="2.28515625" style="1" customWidth="1"/>
    <col min="517" max="518" width="6.28515625" style="1" customWidth="1"/>
    <col min="519" max="519" width="63.7109375" style="1" bestFit="1" customWidth="1"/>
    <col min="520" max="520" width="20.7109375" style="1" customWidth="1"/>
    <col min="521" max="521" width="2.28515625" style="1" customWidth="1"/>
    <col min="522" max="768" width="9.140625" style="1" customWidth="1"/>
    <col min="769" max="769" width="6.28515625" style="1" customWidth="1"/>
    <col min="770" max="770" width="61.7109375" style="1" customWidth="1"/>
    <col min="771" max="771" width="20.7109375" style="1" customWidth="1"/>
    <col min="772" max="772" width="2.28515625" style="1" customWidth="1"/>
    <col min="773" max="774" width="6.28515625" style="1" customWidth="1"/>
    <col min="775" max="775" width="63.7109375" style="1" bestFit="1" customWidth="1"/>
    <col min="776" max="776" width="20.7109375" style="1" customWidth="1"/>
    <col min="777" max="777" width="2.28515625" style="1" customWidth="1"/>
    <col min="778" max="1024" width="9.140625" style="1" customWidth="1"/>
    <col min="1025" max="1025" width="6.28515625" style="1" customWidth="1"/>
    <col min="1026" max="1026" width="61.7109375" style="1" customWidth="1"/>
    <col min="1027" max="1027" width="20.7109375" style="1" customWidth="1"/>
    <col min="1028" max="1028" width="2.28515625" style="1" customWidth="1"/>
    <col min="1029" max="1030" width="6.28515625" style="1" customWidth="1"/>
    <col min="1031" max="1031" width="63.7109375" style="1" bestFit="1" customWidth="1"/>
    <col min="1032" max="1032" width="20.7109375" style="1" customWidth="1"/>
    <col min="1033" max="1033" width="2.28515625" style="1" customWidth="1"/>
    <col min="1034" max="1280" width="9.140625" style="1" customWidth="1"/>
    <col min="1281" max="1281" width="6.28515625" style="1" customWidth="1"/>
    <col min="1282" max="1282" width="61.7109375" style="1" customWidth="1"/>
    <col min="1283" max="1283" width="20.7109375" style="1" customWidth="1"/>
    <col min="1284" max="1284" width="2.28515625" style="1" customWidth="1"/>
    <col min="1285" max="1286" width="6.28515625" style="1" customWidth="1"/>
    <col min="1287" max="1287" width="63.7109375" style="1" bestFit="1" customWidth="1"/>
    <col min="1288" max="1288" width="20.7109375" style="1" customWidth="1"/>
    <col min="1289" max="1289" width="2.28515625" style="1" customWidth="1"/>
    <col min="1290" max="1536" width="9.140625" style="1" customWidth="1"/>
    <col min="1537" max="1537" width="6.28515625" style="1" customWidth="1"/>
    <col min="1538" max="1538" width="61.7109375" style="1" customWidth="1"/>
    <col min="1539" max="1539" width="20.7109375" style="1" customWidth="1"/>
    <col min="1540" max="1540" width="2.28515625" style="1" customWidth="1"/>
    <col min="1541" max="1542" width="6.28515625" style="1" customWidth="1"/>
    <col min="1543" max="1543" width="63.7109375" style="1" bestFit="1" customWidth="1"/>
    <col min="1544" max="1544" width="20.7109375" style="1" customWidth="1"/>
    <col min="1545" max="1545" width="2.28515625" style="1" customWidth="1"/>
    <col min="1546" max="1792" width="9.140625" style="1" customWidth="1"/>
    <col min="1793" max="1793" width="6.28515625" style="1" customWidth="1"/>
    <col min="1794" max="1794" width="61.7109375" style="1" customWidth="1"/>
    <col min="1795" max="1795" width="20.7109375" style="1" customWidth="1"/>
    <col min="1796" max="1796" width="2.28515625" style="1" customWidth="1"/>
    <col min="1797" max="1798" width="6.28515625" style="1" customWidth="1"/>
    <col min="1799" max="1799" width="63.7109375" style="1" bestFit="1" customWidth="1"/>
    <col min="1800" max="1800" width="20.7109375" style="1" customWidth="1"/>
    <col min="1801" max="1801" width="2.28515625" style="1" customWidth="1"/>
    <col min="1802" max="2048" width="9.140625" style="1" customWidth="1"/>
    <col min="2049" max="2049" width="6.28515625" style="1" customWidth="1"/>
    <col min="2050" max="2050" width="61.7109375" style="1" customWidth="1"/>
    <col min="2051" max="2051" width="20.7109375" style="1" customWidth="1"/>
    <col min="2052" max="2052" width="2.28515625" style="1" customWidth="1"/>
    <col min="2053" max="2054" width="6.28515625" style="1" customWidth="1"/>
    <col min="2055" max="2055" width="63.7109375" style="1" bestFit="1" customWidth="1"/>
    <col min="2056" max="2056" width="20.7109375" style="1" customWidth="1"/>
    <col min="2057" max="2057" width="2.28515625" style="1" customWidth="1"/>
    <col min="2058" max="2304" width="9.140625" style="1" customWidth="1"/>
    <col min="2305" max="2305" width="6.28515625" style="1" customWidth="1"/>
    <col min="2306" max="2306" width="61.7109375" style="1" customWidth="1"/>
    <col min="2307" max="2307" width="20.7109375" style="1" customWidth="1"/>
    <col min="2308" max="2308" width="2.28515625" style="1" customWidth="1"/>
    <col min="2309" max="2310" width="6.28515625" style="1" customWidth="1"/>
    <col min="2311" max="2311" width="63.7109375" style="1" bestFit="1" customWidth="1"/>
    <col min="2312" max="2312" width="20.7109375" style="1" customWidth="1"/>
    <col min="2313" max="2313" width="2.28515625" style="1" customWidth="1"/>
    <col min="2314" max="2560" width="9.140625" style="1" customWidth="1"/>
    <col min="2561" max="2561" width="6.28515625" style="1" customWidth="1"/>
    <col min="2562" max="2562" width="61.7109375" style="1" customWidth="1"/>
    <col min="2563" max="2563" width="20.7109375" style="1" customWidth="1"/>
    <col min="2564" max="2564" width="2.28515625" style="1" customWidth="1"/>
    <col min="2565" max="2566" width="6.28515625" style="1" customWidth="1"/>
    <col min="2567" max="2567" width="63.7109375" style="1" bestFit="1" customWidth="1"/>
    <col min="2568" max="2568" width="20.7109375" style="1" customWidth="1"/>
    <col min="2569" max="2569" width="2.28515625" style="1" customWidth="1"/>
    <col min="2570" max="2816" width="9.140625" style="1" customWidth="1"/>
    <col min="2817" max="2817" width="6.28515625" style="1" customWidth="1"/>
    <col min="2818" max="2818" width="61.7109375" style="1" customWidth="1"/>
    <col min="2819" max="2819" width="20.7109375" style="1" customWidth="1"/>
    <col min="2820" max="2820" width="2.28515625" style="1" customWidth="1"/>
    <col min="2821" max="2822" width="6.28515625" style="1" customWidth="1"/>
    <col min="2823" max="2823" width="63.7109375" style="1" bestFit="1" customWidth="1"/>
    <col min="2824" max="2824" width="20.7109375" style="1" customWidth="1"/>
    <col min="2825" max="2825" width="2.28515625" style="1" customWidth="1"/>
    <col min="2826" max="3072" width="9.140625" style="1" customWidth="1"/>
    <col min="3073" max="3073" width="6.28515625" style="1" customWidth="1"/>
    <col min="3074" max="3074" width="61.7109375" style="1" customWidth="1"/>
    <col min="3075" max="3075" width="20.7109375" style="1" customWidth="1"/>
    <col min="3076" max="3076" width="2.28515625" style="1" customWidth="1"/>
    <col min="3077" max="3078" width="6.28515625" style="1" customWidth="1"/>
    <col min="3079" max="3079" width="63.7109375" style="1" bestFit="1" customWidth="1"/>
    <col min="3080" max="3080" width="20.7109375" style="1" customWidth="1"/>
    <col min="3081" max="3081" width="2.28515625" style="1" customWidth="1"/>
    <col min="3082" max="3328" width="9.140625" style="1" customWidth="1"/>
    <col min="3329" max="3329" width="6.28515625" style="1" customWidth="1"/>
    <col min="3330" max="3330" width="61.7109375" style="1" customWidth="1"/>
    <col min="3331" max="3331" width="20.7109375" style="1" customWidth="1"/>
    <col min="3332" max="3332" width="2.28515625" style="1" customWidth="1"/>
    <col min="3333" max="3334" width="6.28515625" style="1" customWidth="1"/>
    <col min="3335" max="3335" width="63.7109375" style="1" bestFit="1" customWidth="1"/>
    <col min="3336" max="3336" width="20.7109375" style="1" customWidth="1"/>
    <col min="3337" max="3337" width="2.28515625" style="1" customWidth="1"/>
    <col min="3338" max="3584" width="9.140625" style="1" customWidth="1"/>
    <col min="3585" max="3585" width="6.28515625" style="1" customWidth="1"/>
    <col min="3586" max="3586" width="61.7109375" style="1" customWidth="1"/>
    <col min="3587" max="3587" width="20.7109375" style="1" customWidth="1"/>
    <col min="3588" max="3588" width="2.28515625" style="1" customWidth="1"/>
    <col min="3589" max="3590" width="6.28515625" style="1" customWidth="1"/>
    <col min="3591" max="3591" width="63.7109375" style="1" bestFit="1" customWidth="1"/>
    <col min="3592" max="3592" width="20.7109375" style="1" customWidth="1"/>
    <col min="3593" max="3593" width="2.28515625" style="1" customWidth="1"/>
    <col min="3594" max="3840" width="9.140625" style="1" customWidth="1"/>
    <col min="3841" max="3841" width="6.28515625" style="1" customWidth="1"/>
    <col min="3842" max="3842" width="61.7109375" style="1" customWidth="1"/>
    <col min="3843" max="3843" width="20.7109375" style="1" customWidth="1"/>
    <col min="3844" max="3844" width="2.28515625" style="1" customWidth="1"/>
    <col min="3845" max="3846" width="6.28515625" style="1" customWidth="1"/>
    <col min="3847" max="3847" width="63.7109375" style="1" bestFit="1" customWidth="1"/>
    <col min="3848" max="3848" width="20.7109375" style="1" customWidth="1"/>
    <col min="3849" max="3849" width="2.28515625" style="1" customWidth="1"/>
    <col min="3850" max="4096" width="9.140625" style="1" customWidth="1"/>
    <col min="4097" max="4097" width="6.28515625" style="1" customWidth="1"/>
    <col min="4098" max="4098" width="61.7109375" style="1" customWidth="1"/>
    <col min="4099" max="4099" width="20.7109375" style="1" customWidth="1"/>
    <col min="4100" max="4100" width="2.28515625" style="1" customWidth="1"/>
    <col min="4101" max="4102" width="6.28515625" style="1" customWidth="1"/>
    <col min="4103" max="4103" width="63.7109375" style="1" bestFit="1" customWidth="1"/>
    <col min="4104" max="4104" width="20.7109375" style="1" customWidth="1"/>
    <col min="4105" max="4105" width="2.28515625" style="1" customWidth="1"/>
    <col min="4106" max="4352" width="9.140625" style="1" customWidth="1"/>
    <col min="4353" max="4353" width="6.28515625" style="1" customWidth="1"/>
    <col min="4354" max="4354" width="61.7109375" style="1" customWidth="1"/>
    <col min="4355" max="4355" width="20.7109375" style="1" customWidth="1"/>
    <col min="4356" max="4356" width="2.28515625" style="1" customWidth="1"/>
    <col min="4357" max="4358" width="6.28515625" style="1" customWidth="1"/>
    <col min="4359" max="4359" width="63.7109375" style="1" bestFit="1" customWidth="1"/>
    <col min="4360" max="4360" width="20.7109375" style="1" customWidth="1"/>
    <col min="4361" max="4361" width="2.28515625" style="1" customWidth="1"/>
    <col min="4362" max="4608" width="9.140625" style="1" customWidth="1"/>
    <col min="4609" max="4609" width="6.28515625" style="1" customWidth="1"/>
    <col min="4610" max="4610" width="61.7109375" style="1" customWidth="1"/>
    <col min="4611" max="4611" width="20.7109375" style="1" customWidth="1"/>
    <col min="4612" max="4612" width="2.28515625" style="1" customWidth="1"/>
    <col min="4613" max="4614" width="6.28515625" style="1" customWidth="1"/>
    <col min="4615" max="4615" width="63.7109375" style="1" bestFit="1" customWidth="1"/>
    <col min="4616" max="4616" width="20.7109375" style="1" customWidth="1"/>
    <col min="4617" max="4617" width="2.28515625" style="1" customWidth="1"/>
    <col min="4618" max="4864" width="9.140625" style="1" customWidth="1"/>
    <col min="4865" max="4865" width="6.28515625" style="1" customWidth="1"/>
    <col min="4866" max="4866" width="61.7109375" style="1" customWidth="1"/>
    <col min="4867" max="4867" width="20.7109375" style="1" customWidth="1"/>
    <col min="4868" max="4868" width="2.28515625" style="1" customWidth="1"/>
    <col min="4869" max="4870" width="6.28515625" style="1" customWidth="1"/>
    <col min="4871" max="4871" width="63.7109375" style="1" bestFit="1" customWidth="1"/>
    <col min="4872" max="4872" width="20.7109375" style="1" customWidth="1"/>
    <col min="4873" max="4873" width="2.28515625" style="1" customWidth="1"/>
    <col min="4874" max="5120" width="9.140625" style="1" customWidth="1"/>
    <col min="5121" max="5121" width="6.28515625" style="1" customWidth="1"/>
    <col min="5122" max="5122" width="61.7109375" style="1" customWidth="1"/>
    <col min="5123" max="5123" width="20.7109375" style="1" customWidth="1"/>
    <col min="5124" max="5124" width="2.28515625" style="1" customWidth="1"/>
    <col min="5125" max="5126" width="6.28515625" style="1" customWidth="1"/>
    <col min="5127" max="5127" width="63.7109375" style="1" bestFit="1" customWidth="1"/>
    <col min="5128" max="5128" width="20.7109375" style="1" customWidth="1"/>
    <col min="5129" max="5129" width="2.28515625" style="1" customWidth="1"/>
    <col min="5130" max="5376" width="9.140625" style="1" customWidth="1"/>
    <col min="5377" max="5377" width="6.28515625" style="1" customWidth="1"/>
    <col min="5378" max="5378" width="61.7109375" style="1" customWidth="1"/>
    <col min="5379" max="5379" width="20.7109375" style="1" customWidth="1"/>
    <col min="5380" max="5380" width="2.28515625" style="1" customWidth="1"/>
    <col min="5381" max="5382" width="6.28515625" style="1" customWidth="1"/>
    <col min="5383" max="5383" width="63.7109375" style="1" bestFit="1" customWidth="1"/>
    <col min="5384" max="5384" width="20.7109375" style="1" customWidth="1"/>
    <col min="5385" max="5385" width="2.28515625" style="1" customWidth="1"/>
    <col min="5386" max="5632" width="9.140625" style="1" customWidth="1"/>
    <col min="5633" max="5633" width="6.28515625" style="1" customWidth="1"/>
    <col min="5634" max="5634" width="61.7109375" style="1" customWidth="1"/>
    <col min="5635" max="5635" width="20.7109375" style="1" customWidth="1"/>
    <col min="5636" max="5636" width="2.28515625" style="1" customWidth="1"/>
    <col min="5637" max="5638" width="6.28515625" style="1" customWidth="1"/>
    <col min="5639" max="5639" width="63.7109375" style="1" bestFit="1" customWidth="1"/>
    <col min="5640" max="5640" width="20.7109375" style="1" customWidth="1"/>
    <col min="5641" max="5641" width="2.28515625" style="1" customWidth="1"/>
    <col min="5642" max="5888" width="9.140625" style="1" customWidth="1"/>
    <col min="5889" max="5889" width="6.28515625" style="1" customWidth="1"/>
    <col min="5890" max="5890" width="61.7109375" style="1" customWidth="1"/>
    <col min="5891" max="5891" width="20.7109375" style="1" customWidth="1"/>
    <col min="5892" max="5892" width="2.28515625" style="1" customWidth="1"/>
    <col min="5893" max="5894" width="6.28515625" style="1" customWidth="1"/>
    <col min="5895" max="5895" width="63.7109375" style="1" bestFit="1" customWidth="1"/>
    <col min="5896" max="5896" width="20.7109375" style="1" customWidth="1"/>
    <col min="5897" max="5897" width="2.28515625" style="1" customWidth="1"/>
    <col min="5898" max="6144" width="9.140625" style="1" customWidth="1"/>
    <col min="6145" max="6145" width="6.28515625" style="1" customWidth="1"/>
    <col min="6146" max="6146" width="61.7109375" style="1" customWidth="1"/>
    <col min="6147" max="6147" width="20.7109375" style="1" customWidth="1"/>
    <col min="6148" max="6148" width="2.28515625" style="1" customWidth="1"/>
    <col min="6149" max="6150" width="6.28515625" style="1" customWidth="1"/>
    <col min="6151" max="6151" width="63.7109375" style="1" bestFit="1" customWidth="1"/>
    <col min="6152" max="6152" width="20.7109375" style="1" customWidth="1"/>
    <col min="6153" max="6153" width="2.28515625" style="1" customWidth="1"/>
    <col min="6154" max="6400" width="9.140625" style="1" customWidth="1"/>
    <col min="6401" max="6401" width="6.28515625" style="1" customWidth="1"/>
    <col min="6402" max="6402" width="61.7109375" style="1" customWidth="1"/>
    <col min="6403" max="6403" width="20.7109375" style="1" customWidth="1"/>
    <col min="6404" max="6404" width="2.28515625" style="1" customWidth="1"/>
    <col min="6405" max="6406" width="6.28515625" style="1" customWidth="1"/>
    <col min="6407" max="6407" width="63.7109375" style="1" bestFit="1" customWidth="1"/>
    <col min="6408" max="6408" width="20.7109375" style="1" customWidth="1"/>
    <col min="6409" max="6409" width="2.28515625" style="1" customWidth="1"/>
    <col min="6410" max="6656" width="9.140625" style="1" customWidth="1"/>
    <col min="6657" max="6657" width="6.28515625" style="1" customWidth="1"/>
    <col min="6658" max="6658" width="61.7109375" style="1" customWidth="1"/>
    <col min="6659" max="6659" width="20.7109375" style="1" customWidth="1"/>
    <col min="6660" max="6660" width="2.28515625" style="1" customWidth="1"/>
    <col min="6661" max="6662" width="6.28515625" style="1" customWidth="1"/>
    <col min="6663" max="6663" width="63.7109375" style="1" bestFit="1" customWidth="1"/>
    <col min="6664" max="6664" width="20.7109375" style="1" customWidth="1"/>
    <col min="6665" max="6665" width="2.28515625" style="1" customWidth="1"/>
    <col min="6666" max="6912" width="9.140625" style="1" customWidth="1"/>
    <col min="6913" max="6913" width="6.28515625" style="1" customWidth="1"/>
    <col min="6914" max="6914" width="61.7109375" style="1" customWidth="1"/>
    <col min="6915" max="6915" width="20.7109375" style="1" customWidth="1"/>
    <col min="6916" max="6916" width="2.28515625" style="1" customWidth="1"/>
    <col min="6917" max="6918" width="6.28515625" style="1" customWidth="1"/>
    <col min="6919" max="6919" width="63.7109375" style="1" bestFit="1" customWidth="1"/>
    <col min="6920" max="6920" width="20.7109375" style="1" customWidth="1"/>
    <col min="6921" max="6921" width="2.28515625" style="1" customWidth="1"/>
    <col min="6922" max="7168" width="9.140625" style="1" customWidth="1"/>
    <col min="7169" max="7169" width="6.28515625" style="1" customWidth="1"/>
    <col min="7170" max="7170" width="61.7109375" style="1" customWidth="1"/>
    <col min="7171" max="7171" width="20.7109375" style="1" customWidth="1"/>
    <col min="7172" max="7172" width="2.28515625" style="1" customWidth="1"/>
    <col min="7173" max="7174" width="6.28515625" style="1" customWidth="1"/>
    <col min="7175" max="7175" width="63.7109375" style="1" bestFit="1" customWidth="1"/>
    <col min="7176" max="7176" width="20.7109375" style="1" customWidth="1"/>
    <col min="7177" max="7177" width="2.28515625" style="1" customWidth="1"/>
    <col min="7178" max="7424" width="9.140625" style="1" customWidth="1"/>
    <col min="7425" max="7425" width="6.28515625" style="1" customWidth="1"/>
    <col min="7426" max="7426" width="61.7109375" style="1" customWidth="1"/>
    <col min="7427" max="7427" width="20.7109375" style="1" customWidth="1"/>
    <col min="7428" max="7428" width="2.28515625" style="1" customWidth="1"/>
    <col min="7429" max="7430" width="6.28515625" style="1" customWidth="1"/>
    <col min="7431" max="7431" width="63.7109375" style="1" bestFit="1" customWidth="1"/>
    <col min="7432" max="7432" width="20.7109375" style="1" customWidth="1"/>
    <col min="7433" max="7433" width="2.28515625" style="1" customWidth="1"/>
    <col min="7434" max="7680" width="9.140625" style="1" customWidth="1"/>
    <col min="7681" max="7681" width="6.28515625" style="1" customWidth="1"/>
    <col min="7682" max="7682" width="61.7109375" style="1" customWidth="1"/>
    <col min="7683" max="7683" width="20.7109375" style="1" customWidth="1"/>
    <col min="7684" max="7684" width="2.28515625" style="1" customWidth="1"/>
    <col min="7685" max="7686" width="6.28515625" style="1" customWidth="1"/>
    <col min="7687" max="7687" width="63.7109375" style="1" bestFit="1" customWidth="1"/>
    <col min="7688" max="7688" width="20.7109375" style="1" customWidth="1"/>
    <col min="7689" max="7689" width="2.28515625" style="1" customWidth="1"/>
    <col min="7690" max="7936" width="9.140625" style="1" customWidth="1"/>
    <col min="7937" max="7937" width="6.28515625" style="1" customWidth="1"/>
    <col min="7938" max="7938" width="61.7109375" style="1" customWidth="1"/>
    <col min="7939" max="7939" width="20.7109375" style="1" customWidth="1"/>
    <col min="7940" max="7940" width="2.28515625" style="1" customWidth="1"/>
    <col min="7941" max="7942" width="6.28515625" style="1" customWidth="1"/>
    <col min="7943" max="7943" width="63.7109375" style="1" bestFit="1" customWidth="1"/>
    <col min="7944" max="7944" width="20.7109375" style="1" customWidth="1"/>
    <col min="7945" max="7945" width="2.28515625" style="1" customWidth="1"/>
    <col min="7946" max="8192" width="9.140625" style="1" customWidth="1"/>
    <col min="8193" max="8193" width="6.28515625" style="1" customWidth="1"/>
    <col min="8194" max="8194" width="61.7109375" style="1" customWidth="1"/>
    <col min="8195" max="8195" width="20.7109375" style="1" customWidth="1"/>
    <col min="8196" max="8196" width="2.28515625" style="1" customWidth="1"/>
    <col min="8197" max="8198" width="6.28515625" style="1" customWidth="1"/>
    <col min="8199" max="8199" width="63.7109375" style="1" bestFit="1" customWidth="1"/>
    <col min="8200" max="8200" width="20.7109375" style="1" customWidth="1"/>
    <col min="8201" max="8201" width="2.28515625" style="1" customWidth="1"/>
    <col min="8202" max="8448" width="9.140625" style="1" customWidth="1"/>
    <col min="8449" max="8449" width="6.28515625" style="1" customWidth="1"/>
    <col min="8450" max="8450" width="61.7109375" style="1" customWidth="1"/>
    <col min="8451" max="8451" width="20.7109375" style="1" customWidth="1"/>
    <col min="8452" max="8452" width="2.28515625" style="1" customWidth="1"/>
    <col min="8453" max="8454" width="6.28515625" style="1" customWidth="1"/>
    <col min="8455" max="8455" width="63.7109375" style="1" bestFit="1" customWidth="1"/>
    <col min="8456" max="8456" width="20.7109375" style="1" customWidth="1"/>
    <col min="8457" max="8457" width="2.28515625" style="1" customWidth="1"/>
    <col min="8458" max="8704" width="9.140625" style="1" customWidth="1"/>
    <col min="8705" max="8705" width="6.28515625" style="1" customWidth="1"/>
    <col min="8706" max="8706" width="61.7109375" style="1" customWidth="1"/>
    <col min="8707" max="8707" width="20.7109375" style="1" customWidth="1"/>
    <col min="8708" max="8708" width="2.28515625" style="1" customWidth="1"/>
    <col min="8709" max="8710" width="6.28515625" style="1" customWidth="1"/>
    <col min="8711" max="8711" width="63.7109375" style="1" bestFit="1" customWidth="1"/>
    <col min="8712" max="8712" width="20.7109375" style="1" customWidth="1"/>
    <col min="8713" max="8713" width="2.28515625" style="1" customWidth="1"/>
    <col min="8714" max="8960" width="9.140625" style="1" customWidth="1"/>
    <col min="8961" max="8961" width="6.28515625" style="1" customWidth="1"/>
    <col min="8962" max="8962" width="61.7109375" style="1" customWidth="1"/>
    <col min="8963" max="8963" width="20.7109375" style="1" customWidth="1"/>
    <col min="8964" max="8964" width="2.28515625" style="1" customWidth="1"/>
    <col min="8965" max="8966" width="6.28515625" style="1" customWidth="1"/>
    <col min="8967" max="8967" width="63.7109375" style="1" bestFit="1" customWidth="1"/>
    <col min="8968" max="8968" width="20.7109375" style="1" customWidth="1"/>
    <col min="8969" max="8969" width="2.28515625" style="1" customWidth="1"/>
    <col min="8970" max="9216" width="9.140625" style="1" customWidth="1"/>
    <col min="9217" max="9217" width="6.28515625" style="1" customWidth="1"/>
    <col min="9218" max="9218" width="61.7109375" style="1" customWidth="1"/>
    <col min="9219" max="9219" width="20.7109375" style="1" customWidth="1"/>
    <col min="9220" max="9220" width="2.28515625" style="1" customWidth="1"/>
    <col min="9221" max="9222" width="6.28515625" style="1" customWidth="1"/>
    <col min="9223" max="9223" width="63.7109375" style="1" bestFit="1" customWidth="1"/>
    <col min="9224" max="9224" width="20.7109375" style="1" customWidth="1"/>
    <col min="9225" max="9225" width="2.28515625" style="1" customWidth="1"/>
    <col min="9226" max="9472" width="9.140625" style="1" customWidth="1"/>
    <col min="9473" max="9473" width="6.28515625" style="1" customWidth="1"/>
    <col min="9474" max="9474" width="61.7109375" style="1" customWidth="1"/>
    <col min="9475" max="9475" width="20.7109375" style="1" customWidth="1"/>
    <col min="9476" max="9476" width="2.28515625" style="1" customWidth="1"/>
    <col min="9477" max="9478" width="6.28515625" style="1" customWidth="1"/>
    <col min="9479" max="9479" width="63.7109375" style="1" bestFit="1" customWidth="1"/>
    <col min="9480" max="9480" width="20.7109375" style="1" customWidth="1"/>
    <col min="9481" max="9481" width="2.28515625" style="1" customWidth="1"/>
    <col min="9482" max="9728" width="9.140625" style="1" customWidth="1"/>
    <col min="9729" max="9729" width="6.28515625" style="1" customWidth="1"/>
    <col min="9730" max="9730" width="61.7109375" style="1" customWidth="1"/>
    <col min="9731" max="9731" width="20.7109375" style="1" customWidth="1"/>
    <col min="9732" max="9732" width="2.28515625" style="1" customWidth="1"/>
    <col min="9733" max="9734" width="6.28515625" style="1" customWidth="1"/>
    <col min="9735" max="9735" width="63.7109375" style="1" bestFit="1" customWidth="1"/>
    <col min="9736" max="9736" width="20.7109375" style="1" customWidth="1"/>
    <col min="9737" max="9737" width="2.28515625" style="1" customWidth="1"/>
    <col min="9738" max="9984" width="9.140625" style="1" customWidth="1"/>
    <col min="9985" max="9985" width="6.28515625" style="1" customWidth="1"/>
    <col min="9986" max="9986" width="61.7109375" style="1" customWidth="1"/>
    <col min="9987" max="9987" width="20.7109375" style="1" customWidth="1"/>
    <col min="9988" max="9988" width="2.28515625" style="1" customWidth="1"/>
    <col min="9989" max="9990" width="6.28515625" style="1" customWidth="1"/>
    <col min="9991" max="9991" width="63.7109375" style="1" bestFit="1" customWidth="1"/>
    <col min="9992" max="9992" width="20.7109375" style="1" customWidth="1"/>
    <col min="9993" max="9993" width="2.28515625" style="1" customWidth="1"/>
    <col min="9994" max="10240" width="9.140625" style="1" customWidth="1"/>
    <col min="10241" max="10241" width="6.28515625" style="1" customWidth="1"/>
    <col min="10242" max="10242" width="61.7109375" style="1" customWidth="1"/>
    <col min="10243" max="10243" width="20.7109375" style="1" customWidth="1"/>
    <col min="10244" max="10244" width="2.28515625" style="1" customWidth="1"/>
    <col min="10245" max="10246" width="6.28515625" style="1" customWidth="1"/>
    <col min="10247" max="10247" width="63.7109375" style="1" bestFit="1" customWidth="1"/>
    <col min="10248" max="10248" width="20.7109375" style="1" customWidth="1"/>
    <col min="10249" max="10249" width="2.28515625" style="1" customWidth="1"/>
    <col min="10250" max="10496" width="9.140625" style="1" customWidth="1"/>
    <col min="10497" max="10497" width="6.28515625" style="1" customWidth="1"/>
    <col min="10498" max="10498" width="61.7109375" style="1" customWidth="1"/>
    <col min="10499" max="10499" width="20.7109375" style="1" customWidth="1"/>
    <col min="10500" max="10500" width="2.28515625" style="1" customWidth="1"/>
    <col min="10501" max="10502" width="6.28515625" style="1" customWidth="1"/>
    <col min="10503" max="10503" width="63.7109375" style="1" bestFit="1" customWidth="1"/>
    <col min="10504" max="10504" width="20.7109375" style="1" customWidth="1"/>
    <col min="10505" max="10505" width="2.28515625" style="1" customWidth="1"/>
    <col min="10506" max="10752" width="9.140625" style="1" customWidth="1"/>
    <col min="10753" max="10753" width="6.28515625" style="1" customWidth="1"/>
    <col min="10754" max="10754" width="61.7109375" style="1" customWidth="1"/>
    <col min="10755" max="10755" width="20.7109375" style="1" customWidth="1"/>
    <col min="10756" max="10756" width="2.28515625" style="1" customWidth="1"/>
    <col min="10757" max="10758" width="6.28515625" style="1" customWidth="1"/>
    <col min="10759" max="10759" width="63.7109375" style="1" bestFit="1" customWidth="1"/>
    <col min="10760" max="10760" width="20.7109375" style="1" customWidth="1"/>
    <col min="10761" max="10761" width="2.28515625" style="1" customWidth="1"/>
    <col min="10762" max="11008" width="9.140625" style="1" customWidth="1"/>
    <col min="11009" max="11009" width="6.28515625" style="1" customWidth="1"/>
    <col min="11010" max="11010" width="61.7109375" style="1" customWidth="1"/>
    <col min="11011" max="11011" width="20.7109375" style="1" customWidth="1"/>
    <col min="11012" max="11012" width="2.28515625" style="1" customWidth="1"/>
    <col min="11013" max="11014" width="6.28515625" style="1" customWidth="1"/>
    <col min="11015" max="11015" width="63.7109375" style="1" bestFit="1" customWidth="1"/>
    <col min="11016" max="11016" width="20.7109375" style="1" customWidth="1"/>
    <col min="11017" max="11017" width="2.28515625" style="1" customWidth="1"/>
    <col min="11018" max="11264" width="9.140625" style="1" customWidth="1"/>
    <col min="11265" max="11265" width="6.28515625" style="1" customWidth="1"/>
    <col min="11266" max="11266" width="61.7109375" style="1" customWidth="1"/>
    <col min="11267" max="11267" width="20.7109375" style="1" customWidth="1"/>
    <col min="11268" max="11268" width="2.28515625" style="1" customWidth="1"/>
    <col min="11269" max="11270" width="6.28515625" style="1" customWidth="1"/>
    <col min="11271" max="11271" width="63.7109375" style="1" bestFit="1" customWidth="1"/>
    <col min="11272" max="11272" width="20.7109375" style="1" customWidth="1"/>
    <col min="11273" max="11273" width="2.28515625" style="1" customWidth="1"/>
    <col min="11274" max="11520" width="9.140625" style="1" customWidth="1"/>
    <col min="11521" max="11521" width="6.28515625" style="1" customWidth="1"/>
    <col min="11522" max="11522" width="61.7109375" style="1" customWidth="1"/>
    <col min="11523" max="11523" width="20.7109375" style="1" customWidth="1"/>
    <col min="11524" max="11524" width="2.28515625" style="1" customWidth="1"/>
    <col min="11525" max="11526" width="6.28515625" style="1" customWidth="1"/>
    <col min="11527" max="11527" width="63.7109375" style="1" bestFit="1" customWidth="1"/>
    <col min="11528" max="11528" width="20.7109375" style="1" customWidth="1"/>
    <col min="11529" max="11529" width="2.28515625" style="1" customWidth="1"/>
    <col min="11530" max="11776" width="9.140625" style="1" customWidth="1"/>
    <col min="11777" max="11777" width="6.28515625" style="1" customWidth="1"/>
    <col min="11778" max="11778" width="61.7109375" style="1" customWidth="1"/>
    <col min="11779" max="11779" width="20.7109375" style="1" customWidth="1"/>
    <col min="11780" max="11780" width="2.28515625" style="1" customWidth="1"/>
    <col min="11781" max="11782" width="6.28515625" style="1" customWidth="1"/>
    <col min="11783" max="11783" width="63.7109375" style="1" bestFit="1" customWidth="1"/>
    <col min="11784" max="11784" width="20.7109375" style="1" customWidth="1"/>
    <col min="11785" max="11785" width="2.28515625" style="1" customWidth="1"/>
    <col min="11786" max="12032" width="9.140625" style="1" customWidth="1"/>
    <col min="12033" max="12033" width="6.28515625" style="1" customWidth="1"/>
    <col min="12034" max="12034" width="61.7109375" style="1" customWidth="1"/>
    <col min="12035" max="12035" width="20.7109375" style="1" customWidth="1"/>
    <col min="12036" max="12036" width="2.28515625" style="1" customWidth="1"/>
    <col min="12037" max="12038" width="6.28515625" style="1" customWidth="1"/>
    <col min="12039" max="12039" width="63.7109375" style="1" bestFit="1" customWidth="1"/>
    <col min="12040" max="12040" width="20.7109375" style="1" customWidth="1"/>
    <col min="12041" max="12041" width="2.28515625" style="1" customWidth="1"/>
    <col min="12042" max="12288" width="9.140625" style="1" customWidth="1"/>
    <col min="12289" max="12289" width="6.28515625" style="1" customWidth="1"/>
    <col min="12290" max="12290" width="61.7109375" style="1" customWidth="1"/>
    <col min="12291" max="12291" width="20.7109375" style="1" customWidth="1"/>
    <col min="12292" max="12292" width="2.28515625" style="1" customWidth="1"/>
    <col min="12293" max="12294" width="6.28515625" style="1" customWidth="1"/>
    <col min="12295" max="12295" width="63.7109375" style="1" bestFit="1" customWidth="1"/>
    <col min="12296" max="12296" width="20.7109375" style="1" customWidth="1"/>
    <col min="12297" max="12297" width="2.28515625" style="1" customWidth="1"/>
    <col min="12298" max="12544" width="9.140625" style="1" customWidth="1"/>
    <col min="12545" max="12545" width="6.28515625" style="1" customWidth="1"/>
    <col min="12546" max="12546" width="61.7109375" style="1" customWidth="1"/>
    <col min="12547" max="12547" width="20.7109375" style="1" customWidth="1"/>
    <col min="12548" max="12548" width="2.28515625" style="1" customWidth="1"/>
    <col min="12549" max="12550" width="6.28515625" style="1" customWidth="1"/>
    <col min="12551" max="12551" width="63.7109375" style="1" bestFit="1" customWidth="1"/>
    <col min="12552" max="12552" width="20.7109375" style="1" customWidth="1"/>
    <col min="12553" max="12553" width="2.28515625" style="1" customWidth="1"/>
    <col min="12554" max="12800" width="9.140625" style="1" customWidth="1"/>
    <col min="12801" max="12801" width="6.28515625" style="1" customWidth="1"/>
    <col min="12802" max="12802" width="61.7109375" style="1" customWidth="1"/>
    <col min="12803" max="12803" width="20.7109375" style="1" customWidth="1"/>
    <col min="12804" max="12804" width="2.28515625" style="1" customWidth="1"/>
    <col min="12805" max="12806" width="6.28515625" style="1" customWidth="1"/>
    <col min="12807" max="12807" width="63.7109375" style="1" bestFit="1" customWidth="1"/>
    <col min="12808" max="12808" width="20.7109375" style="1" customWidth="1"/>
    <col min="12809" max="12809" width="2.28515625" style="1" customWidth="1"/>
    <col min="12810" max="13056" width="9.140625" style="1" customWidth="1"/>
    <col min="13057" max="13057" width="6.28515625" style="1" customWidth="1"/>
    <col min="13058" max="13058" width="61.7109375" style="1" customWidth="1"/>
    <col min="13059" max="13059" width="20.7109375" style="1" customWidth="1"/>
    <col min="13060" max="13060" width="2.28515625" style="1" customWidth="1"/>
    <col min="13061" max="13062" width="6.28515625" style="1" customWidth="1"/>
    <col min="13063" max="13063" width="63.7109375" style="1" bestFit="1" customWidth="1"/>
    <col min="13064" max="13064" width="20.7109375" style="1" customWidth="1"/>
    <col min="13065" max="13065" width="2.28515625" style="1" customWidth="1"/>
    <col min="13066" max="13312" width="9.140625" style="1" customWidth="1"/>
    <col min="13313" max="13313" width="6.28515625" style="1" customWidth="1"/>
    <col min="13314" max="13314" width="61.7109375" style="1" customWidth="1"/>
    <col min="13315" max="13315" width="20.7109375" style="1" customWidth="1"/>
    <col min="13316" max="13316" width="2.28515625" style="1" customWidth="1"/>
    <col min="13317" max="13318" width="6.28515625" style="1" customWidth="1"/>
    <col min="13319" max="13319" width="63.7109375" style="1" bestFit="1" customWidth="1"/>
    <col min="13320" max="13320" width="20.7109375" style="1" customWidth="1"/>
    <col min="13321" max="13321" width="2.28515625" style="1" customWidth="1"/>
    <col min="13322" max="13568" width="9.140625" style="1" customWidth="1"/>
    <col min="13569" max="13569" width="6.28515625" style="1" customWidth="1"/>
    <col min="13570" max="13570" width="61.7109375" style="1" customWidth="1"/>
    <col min="13571" max="13571" width="20.7109375" style="1" customWidth="1"/>
    <col min="13572" max="13572" width="2.28515625" style="1" customWidth="1"/>
    <col min="13573" max="13574" width="6.28515625" style="1" customWidth="1"/>
    <col min="13575" max="13575" width="63.7109375" style="1" bestFit="1" customWidth="1"/>
    <col min="13576" max="13576" width="20.7109375" style="1" customWidth="1"/>
    <col min="13577" max="13577" width="2.28515625" style="1" customWidth="1"/>
    <col min="13578" max="13824" width="9.140625" style="1" customWidth="1"/>
    <col min="13825" max="13825" width="6.28515625" style="1" customWidth="1"/>
    <col min="13826" max="13826" width="61.7109375" style="1" customWidth="1"/>
    <col min="13827" max="13827" width="20.7109375" style="1" customWidth="1"/>
    <col min="13828" max="13828" width="2.28515625" style="1" customWidth="1"/>
    <col min="13829" max="13830" width="6.28515625" style="1" customWidth="1"/>
    <col min="13831" max="13831" width="63.7109375" style="1" bestFit="1" customWidth="1"/>
    <col min="13832" max="13832" width="20.7109375" style="1" customWidth="1"/>
    <col min="13833" max="13833" width="2.28515625" style="1" customWidth="1"/>
    <col min="13834" max="14080" width="9.140625" style="1" customWidth="1"/>
    <col min="14081" max="14081" width="6.28515625" style="1" customWidth="1"/>
    <col min="14082" max="14082" width="61.7109375" style="1" customWidth="1"/>
    <col min="14083" max="14083" width="20.7109375" style="1" customWidth="1"/>
    <col min="14084" max="14084" width="2.28515625" style="1" customWidth="1"/>
    <col min="14085" max="14086" width="6.28515625" style="1" customWidth="1"/>
    <col min="14087" max="14087" width="63.7109375" style="1" bestFit="1" customWidth="1"/>
    <col min="14088" max="14088" width="20.7109375" style="1" customWidth="1"/>
    <col min="14089" max="14089" width="2.28515625" style="1" customWidth="1"/>
    <col min="14090" max="14336" width="9.140625" style="1" customWidth="1"/>
    <col min="14337" max="14337" width="6.28515625" style="1" customWidth="1"/>
    <col min="14338" max="14338" width="61.7109375" style="1" customWidth="1"/>
    <col min="14339" max="14339" width="20.7109375" style="1" customWidth="1"/>
    <col min="14340" max="14340" width="2.28515625" style="1" customWidth="1"/>
    <col min="14341" max="14342" width="6.28515625" style="1" customWidth="1"/>
    <col min="14343" max="14343" width="63.7109375" style="1" bestFit="1" customWidth="1"/>
    <col min="14344" max="14344" width="20.7109375" style="1" customWidth="1"/>
    <col min="14345" max="14345" width="2.28515625" style="1" customWidth="1"/>
    <col min="14346" max="14592" width="9.140625" style="1" customWidth="1"/>
    <col min="14593" max="14593" width="6.28515625" style="1" customWidth="1"/>
    <col min="14594" max="14594" width="61.7109375" style="1" customWidth="1"/>
    <col min="14595" max="14595" width="20.7109375" style="1" customWidth="1"/>
    <col min="14596" max="14596" width="2.28515625" style="1" customWidth="1"/>
    <col min="14597" max="14598" width="6.28515625" style="1" customWidth="1"/>
    <col min="14599" max="14599" width="63.7109375" style="1" bestFit="1" customWidth="1"/>
    <col min="14600" max="14600" width="20.7109375" style="1" customWidth="1"/>
    <col min="14601" max="14601" width="2.28515625" style="1" customWidth="1"/>
    <col min="14602" max="14848" width="9.140625" style="1" customWidth="1"/>
    <col min="14849" max="14849" width="6.28515625" style="1" customWidth="1"/>
    <col min="14850" max="14850" width="61.7109375" style="1" customWidth="1"/>
    <col min="14851" max="14851" width="20.7109375" style="1" customWidth="1"/>
    <col min="14852" max="14852" width="2.28515625" style="1" customWidth="1"/>
    <col min="14853" max="14854" width="6.28515625" style="1" customWidth="1"/>
    <col min="14855" max="14855" width="63.7109375" style="1" bestFit="1" customWidth="1"/>
    <col min="14856" max="14856" width="20.7109375" style="1" customWidth="1"/>
    <col min="14857" max="14857" width="2.28515625" style="1" customWidth="1"/>
    <col min="14858" max="15104" width="9.140625" style="1" customWidth="1"/>
    <col min="15105" max="15105" width="6.28515625" style="1" customWidth="1"/>
    <col min="15106" max="15106" width="61.7109375" style="1" customWidth="1"/>
    <col min="15107" max="15107" width="20.7109375" style="1" customWidth="1"/>
    <col min="15108" max="15108" width="2.28515625" style="1" customWidth="1"/>
    <col min="15109" max="15110" width="6.28515625" style="1" customWidth="1"/>
    <col min="15111" max="15111" width="63.7109375" style="1" bestFit="1" customWidth="1"/>
    <col min="15112" max="15112" width="20.7109375" style="1" customWidth="1"/>
    <col min="15113" max="15113" width="2.28515625" style="1" customWidth="1"/>
    <col min="15114" max="15360" width="9.140625" style="1" customWidth="1"/>
    <col min="15361" max="15361" width="6.28515625" style="1" customWidth="1"/>
    <col min="15362" max="15362" width="61.7109375" style="1" customWidth="1"/>
    <col min="15363" max="15363" width="20.7109375" style="1" customWidth="1"/>
    <col min="15364" max="15364" width="2.28515625" style="1" customWidth="1"/>
    <col min="15365" max="15366" width="6.28515625" style="1" customWidth="1"/>
    <col min="15367" max="15367" width="63.7109375" style="1" bestFit="1" customWidth="1"/>
    <col min="15368" max="15368" width="20.7109375" style="1" customWidth="1"/>
    <col min="15369" max="15369" width="2.28515625" style="1" customWidth="1"/>
    <col min="15370" max="15616" width="9.140625" style="1" customWidth="1"/>
    <col min="15617" max="15617" width="6.28515625" style="1" customWidth="1"/>
    <col min="15618" max="15618" width="61.7109375" style="1" customWidth="1"/>
    <col min="15619" max="15619" width="20.7109375" style="1" customWidth="1"/>
    <col min="15620" max="15620" width="2.28515625" style="1" customWidth="1"/>
    <col min="15621" max="15622" width="6.28515625" style="1" customWidth="1"/>
    <col min="15623" max="15623" width="63.7109375" style="1" bestFit="1" customWidth="1"/>
    <col min="15624" max="15624" width="20.7109375" style="1" customWidth="1"/>
    <col min="15625" max="15625" width="2.28515625" style="1" customWidth="1"/>
    <col min="15626" max="15872" width="9.140625" style="1" customWidth="1"/>
    <col min="15873" max="15873" width="6.28515625" style="1" customWidth="1"/>
    <col min="15874" max="15874" width="61.7109375" style="1" customWidth="1"/>
    <col min="15875" max="15875" width="20.7109375" style="1" customWidth="1"/>
    <col min="15876" max="15876" width="2.28515625" style="1" customWidth="1"/>
    <col min="15877" max="15878" width="6.28515625" style="1" customWidth="1"/>
    <col min="15879" max="15879" width="63.7109375" style="1" bestFit="1" customWidth="1"/>
    <col min="15880" max="15880" width="20.7109375" style="1" customWidth="1"/>
    <col min="15881" max="15881" width="2.28515625" style="1" customWidth="1"/>
    <col min="15882" max="16128" width="9.140625" style="1" customWidth="1"/>
    <col min="16129" max="16129" width="6.28515625" style="1" customWidth="1"/>
    <col min="16130" max="16130" width="61.7109375" style="1" customWidth="1"/>
    <col min="16131" max="16131" width="20.7109375" style="1" customWidth="1"/>
    <col min="16132" max="16132" width="2.28515625" style="1" customWidth="1"/>
    <col min="16133" max="16134" width="6.28515625" style="1" customWidth="1"/>
    <col min="16135" max="16135" width="63.7109375" style="1" bestFit="1" customWidth="1"/>
    <col min="16136" max="16136" width="20.7109375" style="1" customWidth="1"/>
    <col min="16137" max="16137" width="2.28515625" style="1" customWidth="1"/>
    <col min="16138" max="16384" width="9.140625" style="1" customWidth="1"/>
  </cols>
  <sheetData>
    <row r="1" spans="1:9" ht="64.5" customHeight="1" x14ac:dyDescent="0.2">
      <c r="A1" s="32"/>
      <c r="B1" s="33"/>
      <c r="C1" s="34"/>
      <c r="D1" s="34"/>
      <c r="E1" s="33"/>
      <c r="F1" s="33"/>
      <c r="G1" s="33"/>
      <c r="H1" s="34"/>
      <c r="I1" s="34"/>
    </row>
    <row r="2" spans="1:9" ht="20.100000000000001" customHeight="1" x14ac:dyDescent="0.2"/>
    <row r="3" spans="1:9" s="4" customFormat="1" ht="20.100000000000001" customHeight="1" x14ac:dyDescent="0.2">
      <c r="A3" s="35" t="s">
        <v>16</v>
      </c>
      <c r="B3" s="36"/>
      <c r="C3" s="36"/>
      <c r="D3" s="36"/>
      <c r="E3" s="36"/>
      <c r="F3" s="35" t="s">
        <v>16</v>
      </c>
      <c r="G3" s="36"/>
      <c r="H3" s="36"/>
      <c r="I3" s="3"/>
    </row>
    <row r="4" spans="1:9" s="4" customFormat="1" ht="20.100000000000001" customHeight="1" x14ac:dyDescent="0.2">
      <c r="B4" s="28"/>
      <c r="C4" s="28"/>
      <c r="D4" s="28"/>
      <c r="E4" s="5"/>
      <c r="G4" s="28"/>
      <c r="H4" s="28"/>
      <c r="I4" s="28"/>
    </row>
    <row r="5" spans="1:9" s="4" customFormat="1" x14ac:dyDescent="0.2">
      <c r="C5" s="6"/>
      <c r="D5" s="6"/>
      <c r="H5" s="6"/>
      <c r="I5" s="6"/>
    </row>
    <row r="6" spans="1:9" s="4" customFormat="1" ht="20.100000000000001" customHeight="1" x14ac:dyDescent="0.2"/>
    <row r="7" spans="1:9" s="4" customFormat="1" x14ac:dyDescent="0.2">
      <c r="C7" s="6"/>
      <c r="D7" s="6"/>
      <c r="H7" s="6"/>
      <c r="I7" s="7"/>
    </row>
    <row r="8" spans="1:9" s="8" customFormat="1" x14ac:dyDescent="0.2">
      <c r="B8" s="9"/>
      <c r="C8" s="6" t="s">
        <v>1</v>
      </c>
      <c r="D8" s="10"/>
      <c r="E8" s="11"/>
      <c r="G8" s="9"/>
      <c r="H8" s="6" t="s">
        <v>2</v>
      </c>
      <c r="I8" s="10"/>
    </row>
    <row r="9" spans="1:9" s="4" customFormat="1" ht="20.100000000000001" customHeight="1" x14ac:dyDescent="0.2">
      <c r="B9" s="12"/>
      <c r="C9" s="13"/>
      <c r="D9" s="13"/>
      <c r="G9" s="12"/>
      <c r="H9" s="13"/>
      <c r="I9" s="13"/>
    </row>
    <row r="10" spans="1:9" s="4" customFormat="1" ht="20.100000000000001" customHeight="1" x14ac:dyDescent="0.2">
      <c r="B10" s="12" t="s">
        <v>3</v>
      </c>
      <c r="C10" s="31">
        <v>1322.35</v>
      </c>
      <c r="D10" s="14"/>
      <c r="G10" s="12" t="s">
        <v>3</v>
      </c>
      <c r="H10" s="31">
        <v>1553.76125</v>
      </c>
      <c r="I10" s="15"/>
    </row>
    <row r="11" spans="1:9" s="4" customFormat="1" ht="20.100000000000001" customHeight="1" x14ac:dyDescent="0.2">
      <c r="B11" s="12"/>
      <c r="C11" s="14"/>
      <c r="D11" s="14"/>
      <c r="G11" s="12"/>
      <c r="H11" s="16"/>
      <c r="I11" s="16"/>
    </row>
    <row r="12" spans="1:9" s="4" customFormat="1" ht="20.100000000000001" customHeight="1" x14ac:dyDescent="0.2">
      <c r="B12" s="17" t="s">
        <v>4</v>
      </c>
      <c r="C12" s="18">
        <v>44.9</v>
      </c>
      <c r="D12" s="19"/>
      <c r="G12" s="17" t="s">
        <v>4</v>
      </c>
      <c r="H12" s="20">
        <v>52.7575</v>
      </c>
      <c r="I12" s="21"/>
    </row>
    <row r="13" spans="1:9" s="4" customFormat="1" ht="20.100000000000001" customHeight="1" x14ac:dyDescent="0.2">
      <c r="B13" s="22" t="s">
        <v>5</v>
      </c>
      <c r="C13" s="23">
        <v>1.2E-2</v>
      </c>
      <c r="D13" s="19"/>
      <c r="G13" s="22" t="s">
        <v>5</v>
      </c>
      <c r="H13" s="24">
        <v>1.41E-2</v>
      </c>
      <c r="I13" s="21"/>
    </row>
    <row r="14" spans="1:9" s="4" customFormat="1" ht="20.100000000000001" customHeight="1" x14ac:dyDescent="0.2">
      <c r="B14" s="17" t="s">
        <v>6</v>
      </c>
      <c r="C14" s="25">
        <v>301.77999999999997</v>
      </c>
      <c r="D14" s="19"/>
      <c r="G14" s="17" t="s">
        <v>6</v>
      </c>
      <c r="H14" s="20">
        <v>354.5915</v>
      </c>
      <c r="I14" s="21"/>
    </row>
    <row r="15" spans="1:9" s="4" customFormat="1" ht="20.100000000000001" customHeight="1" x14ac:dyDescent="0.2">
      <c r="B15" s="17" t="s">
        <v>7</v>
      </c>
      <c r="C15" s="25">
        <v>59.27</v>
      </c>
      <c r="D15" s="19"/>
      <c r="G15" s="17" t="s">
        <v>7</v>
      </c>
      <c r="H15" s="20">
        <v>69.642250000000004</v>
      </c>
      <c r="I15" s="21"/>
    </row>
    <row r="16" spans="1:9" s="4" customFormat="1" ht="20.100000000000001" customHeight="1" x14ac:dyDescent="0.2">
      <c r="B16" s="17" t="s">
        <v>8</v>
      </c>
      <c r="C16" s="25">
        <v>912.19</v>
      </c>
      <c r="D16" s="19"/>
      <c r="G16" s="17" t="s">
        <v>8</v>
      </c>
      <c r="H16" s="20">
        <v>1071.8232499999999</v>
      </c>
      <c r="I16" s="21"/>
    </row>
    <row r="17" spans="2:9" s="4" customFormat="1" ht="20.100000000000001" customHeight="1" x14ac:dyDescent="0.2">
      <c r="B17" s="17" t="s">
        <v>9</v>
      </c>
      <c r="C17" s="25">
        <v>4.21</v>
      </c>
      <c r="D17" s="19"/>
      <c r="G17" s="17" t="s">
        <v>9</v>
      </c>
      <c r="H17" s="20">
        <v>4.9467499999999998</v>
      </c>
      <c r="I17" s="21"/>
    </row>
    <row r="18" spans="2:9" s="4" customFormat="1" ht="20.100000000000001" customHeight="1" x14ac:dyDescent="0.2">
      <c r="B18" s="22" t="s">
        <v>10</v>
      </c>
      <c r="C18" s="25">
        <v>4.21</v>
      </c>
      <c r="D18" s="19"/>
      <c r="G18" s="22" t="s">
        <v>10</v>
      </c>
      <c r="H18" s="20">
        <v>4.9467499999999998</v>
      </c>
      <c r="I18" s="21"/>
    </row>
    <row r="19" spans="2:9" s="4" customFormat="1" ht="20.100000000000001" customHeight="1" x14ac:dyDescent="0.2">
      <c r="B19" s="12"/>
      <c r="C19" s="26"/>
      <c r="D19" s="26"/>
      <c r="G19" s="12"/>
      <c r="H19" s="27"/>
      <c r="I19" s="27"/>
    </row>
    <row r="20" spans="2:9" s="4" customFormat="1" x14ac:dyDescent="0.2">
      <c r="B20" s="12"/>
      <c r="C20" s="16"/>
      <c r="D20" s="29"/>
      <c r="G20" s="12"/>
      <c r="H20" s="29"/>
      <c r="I20" s="29"/>
    </row>
    <row r="21" spans="2:9" s="4" customFormat="1" x14ac:dyDescent="0.2">
      <c r="B21" s="12"/>
      <c r="C21" s="30"/>
      <c r="D21" s="6"/>
      <c r="G21" s="12"/>
      <c r="H21" s="6"/>
      <c r="I21" s="6"/>
    </row>
    <row r="22" spans="2:9" s="4" customFormat="1" x14ac:dyDescent="0.2">
      <c r="B22" s="12"/>
      <c r="C22" s="16"/>
      <c r="D22" s="29"/>
      <c r="G22" s="12"/>
      <c r="H22" s="29"/>
      <c r="I22" s="29"/>
    </row>
    <row r="23" spans="2:9" s="4" customFormat="1" x14ac:dyDescent="0.2">
      <c r="C23" s="6"/>
      <c r="D23" s="6"/>
      <c r="H23" s="6"/>
      <c r="I23" s="6"/>
    </row>
    <row r="24" spans="2:9" s="4" customFormat="1" x14ac:dyDescent="0.2">
      <c r="C24" s="6"/>
      <c r="D24" s="6"/>
      <c r="H24" s="6"/>
      <c r="I24" s="6"/>
    </row>
    <row r="25" spans="2:9" s="4" customFormat="1" x14ac:dyDescent="0.2">
      <c r="C25" s="6"/>
      <c r="D25" s="6"/>
      <c r="H25" s="6"/>
      <c r="I25" s="6"/>
    </row>
    <row r="26" spans="2:9" s="4" customFormat="1" x14ac:dyDescent="0.2">
      <c r="C26" s="6"/>
      <c r="D26" s="6"/>
      <c r="H26" s="6"/>
      <c r="I26" s="6"/>
    </row>
    <row r="27" spans="2:9" s="4" customFormat="1" x14ac:dyDescent="0.2">
      <c r="C27" s="6"/>
      <c r="D27" s="6"/>
      <c r="H27" s="6"/>
      <c r="I27" s="6"/>
    </row>
    <row r="28" spans="2:9" s="4" customFormat="1" x14ac:dyDescent="0.2">
      <c r="C28" s="6"/>
      <c r="D28" s="6"/>
      <c r="H28" s="6"/>
      <c r="I28" s="6"/>
    </row>
    <row r="29" spans="2:9" s="4" customFormat="1" x14ac:dyDescent="0.2">
      <c r="C29" s="6"/>
      <c r="D29" s="6"/>
      <c r="H29" s="6"/>
      <c r="I29" s="6"/>
    </row>
    <row r="30" spans="2:9" s="4" customFormat="1" x14ac:dyDescent="0.2">
      <c r="C30" s="6"/>
      <c r="D30" s="6"/>
      <c r="H30" s="6"/>
      <c r="I30" s="6"/>
    </row>
    <row r="31" spans="2:9" s="4" customFormat="1" x14ac:dyDescent="0.2">
      <c r="C31" s="6"/>
      <c r="D31" s="6"/>
      <c r="H31" s="6"/>
      <c r="I31" s="6"/>
    </row>
    <row r="32" spans="2:9" s="4" customFormat="1" x14ac:dyDescent="0.2">
      <c r="C32" s="6"/>
      <c r="D32" s="6"/>
      <c r="H32" s="6"/>
      <c r="I32" s="6"/>
    </row>
    <row r="33" spans="3:9" s="4" customFormat="1" x14ac:dyDescent="0.2">
      <c r="C33" s="6"/>
      <c r="D33" s="6"/>
      <c r="H33" s="6"/>
      <c r="I33" s="6"/>
    </row>
    <row r="34" spans="3:9" s="4" customFormat="1" x14ac:dyDescent="0.2">
      <c r="C34" s="6"/>
      <c r="D34" s="6"/>
      <c r="H34" s="6"/>
      <c r="I34" s="6"/>
    </row>
    <row r="35" spans="3:9" s="4" customFormat="1" x14ac:dyDescent="0.2">
      <c r="C35" s="6"/>
      <c r="D35" s="6"/>
      <c r="H35" s="6"/>
      <c r="I35" s="6"/>
    </row>
    <row r="36" spans="3:9" s="4" customFormat="1" x14ac:dyDescent="0.2">
      <c r="C36" s="6"/>
      <c r="D36" s="6"/>
      <c r="H36" s="6"/>
      <c r="I36" s="6"/>
    </row>
    <row r="37" spans="3:9" s="4" customFormat="1" x14ac:dyDescent="0.2">
      <c r="C37" s="6"/>
      <c r="D37" s="6"/>
      <c r="H37" s="6"/>
      <c r="I37" s="6"/>
    </row>
    <row r="38" spans="3:9" s="4" customFormat="1" x14ac:dyDescent="0.2">
      <c r="C38" s="6"/>
      <c r="D38" s="6"/>
      <c r="H38" s="6"/>
      <c r="I38" s="6"/>
    </row>
    <row r="39" spans="3:9" s="4" customFormat="1" x14ac:dyDescent="0.2">
      <c r="C39" s="6"/>
      <c r="D39" s="6"/>
      <c r="H39" s="6"/>
      <c r="I39" s="6"/>
    </row>
    <row r="40" spans="3:9" s="4" customFormat="1" x14ac:dyDescent="0.2">
      <c r="C40" s="6"/>
      <c r="D40" s="6"/>
      <c r="H40" s="6"/>
      <c r="I40" s="6"/>
    </row>
    <row r="41" spans="3:9" s="4" customFormat="1" x14ac:dyDescent="0.2">
      <c r="C41" s="6"/>
      <c r="D41" s="6"/>
      <c r="H41" s="6"/>
      <c r="I41" s="6"/>
    </row>
    <row r="42" spans="3:9" s="4" customFormat="1" x14ac:dyDescent="0.2">
      <c r="C42" s="6"/>
      <c r="D42" s="6"/>
      <c r="H42" s="6"/>
      <c r="I42" s="6"/>
    </row>
    <row r="43" spans="3:9" s="4" customFormat="1" x14ac:dyDescent="0.2">
      <c r="C43" s="6"/>
      <c r="D43" s="6"/>
      <c r="H43" s="6"/>
      <c r="I43" s="6"/>
    </row>
    <row r="44" spans="3:9" s="4" customFormat="1" x14ac:dyDescent="0.2">
      <c r="C44" s="6"/>
      <c r="D44" s="6"/>
      <c r="H44" s="6"/>
      <c r="I44" s="6"/>
    </row>
    <row r="45" spans="3:9" s="4" customFormat="1" x14ac:dyDescent="0.2">
      <c r="C45" s="6"/>
      <c r="D45" s="6"/>
      <c r="H45" s="6"/>
      <c r="I45" s="6"/>
    </row>
  </sheetData>
  <mergeCells count="3">
    <mergeCell ref="A1:I1"/>
    <mergeCell ref="F3:H3"/>
    <mergeCell ref="A3:E3"/>
  </mergeCells>
  <pageMargins left="0.75" right="0.88" top="1.0900000000000001" bottom="1" header="0.5" footer="0.5"/>
  <pageSetup paperSize="9" scale="61" orientation="landscape"/>
  <headerFooter alignWithMargins="0">
    <oddHeader>&amp;L&amp;"Tahoma,Bold"&amp;8 Central Bank of Malta
Statistics Office</oddHeader>
    <oddFooter>&amp;L&amp;"Arial"&amp;9 &amp;K000000#Document Classification: Restricted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PSS Document" ma:contentTypeID="0x01010057BE440E53AD144787ED9E999B7DB39200A6123DF9A8CFE349A8639BD28C335125" ma:contentTypeVersion="14" ma:contentTypeDescription="Create a new document." ma:contentTypeScope="" ma:versionID="b9a90c2a8f03d56db77ad0b8ce3c15ee">
  <xsd:schema xmlns:xsd="http://www.w3.org/2001/XMLSchema" xmlns:xs="http://www.w3.org/2001/XMLSchema" xmlns:p="http://schemas.microsoft.com/office/2006/metadata/properties" xmlns:ns3="2f5e8273-54f9-4bda-adc4-15ee8e6ca730" xmlns:ns4="a0aa41e6-4e3e-4ff7-ac78-40a3a3eb0203" targetNamespace="http://schemas.microsoft.com/office/2006/metadata/properties" ma:root="true" ma:fieldsID="f1a4780d150ad88c021330e9dccd05ca" ns3:_="" ns4:_="">
    <xsd:import namespace="2f5e8273-54f9-4bda-adc4-15ee8e6ca730"/>
    <xsd:import namespace="a0aa41e6-4e3e-4ff7-ac78-40a3a3eb0203"/>
    <xsd:element name="properties">
      <xsd:complexType>
        <xsd:sequence>
          <xsd:element name="documentManagement">
            <xsd:complexType>
              <xsd:all>
                <xsd:element ref="ns3:Function" minOccurs="0"/>
                <xsd:element ref="ns3:Date1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5e8273-54f9-4bda-adc4-15ee8e6ca730" elementFormDefault="qualified">
    <xsd:import namespace="http://schemas.microsoft.com/office/2006/documentManagement/types"/>
    <xsd:import namespace="http://schemas.microsoft.com/office/infopath/2007/PartnerControls"/>
    <xsd:element name="Function" ma:index="2" nillable="true" ma:displayName="Function" ma:internalName="Function" ma:readOnly="false">
      <xsd:simpleType>
        <xsd:restriction base="dms:Text">
          <xsd:maxLength value="255"/>
        </xsd:restriction>
      </xsd:simpleType>
    </xsd:element>
    <xsd:element name="Date1" ma:index="3" nillable="true" ma:displayName="Date" ma:format="DateOnly" ma:internalName="Date1" ma:readOnly="fals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aa41e6-4e3e-4ff7-ac78-40a3a3eb0203" elementFormDefault="qualified">
    <xsd:import namespace="http://schemas.microsoft.com/office/2006/documentManagement/types"/>
    <xsd:import namespace="http://schemas.microsoft.com/office/infopath/2007/PartnerControls"/>
    <xsd:element name="_dlc_DocId" ma:index="11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3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1" ma:displayName="Author"/>
        <xsd:element ref="dcterms:created" minOccurs="0" maxOccurs="1"/>
        <xsd:element ref="dc:identifier" minOccurs="0" maxOccurs="1"/>
        <xsd:element name="contentType" minOccurs="0" maxOccurs="1" type="xsd:string" ma:index="1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a0aa41e6-4e3e-4ff7-ac78-40a3a3eb0203">EPSS-671335526-60625</_dlc_DocId>
    <Function xmlns="2f5e8273-54f9-4bda-adc4-15ee8e6ca730">EPSS</Function>
    <Date1 xmlns="2f5e8273-54f9-4bda-adc4-15ee8e6ca730" xsi:nil="true"/>
    <_dlc_DocIdUrl xmlns="a0aa41e6-4e3e-4ff7-ac78-40a3a3eb0203">
      <Url>https://centralbankmaltaorg.sharepoint.com/sites/EPSS/_layouts/15/DocIdRedir.aspx?ID=EPSS-671335526-60625</Url>
      <Description>EPSS-671335526-60625</Description>
    </_dlc_DocIdUrl>
  </documentManagement>
</p:properties>
</file>

<file path=customXml/itemProps1.xml><?xml version="1.0" encoding="utf-8"?>
<ds:datastoreItem xmlns:ds="http://schemas.openxmlformats.org/officeDocument/2006/customXml" ds:itemID="{4D2EAE40-A771-4396-84E5-169BF29F05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5e8273-54f9-4bda-adc4-15ee8e6ca730"/>
    <ds:schemaRef ds:uri="a0aa41e6-4e3e-4ff7-ac78-40a3a3eb02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A827274-FD79-4332-8FC6-3D5CD6663110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A240D1E3-BA5A-46DF-996A-25DFFB3605E2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241E8DF-78C5-462E-9A55-11465CE0202D}">
  <ds:schemaRefs>
    <ds:schemaRef ds:uri="http://schemas.microsoft.com/office/2006/metadata/properties"/>
    <ds:schemaRef ds:uri="http://schemas.microsoft.com/office/infopath/2007/PartnerControls"/>
    <ds:schemaRef ds:uri="a0aa41e6-4e3e-4ff7-ac78-40a3a3eb0203"/>
    <ds:schemaRef ds:uri="2f5e8273-54f9-4bda-adc4-15ee8e6ca730"/>
  </ds:schemaRefs>
</ds:datastoreItem>
</file>

<file path=docMetadata/LabelInfo.xml><?xml version="1.0" encoding="utf-8"?>
<clbl:labelList xmlns:clbl="http://schemas.microsoft.com/office/2020/mipLabelMetadata">
  <clbl:label id="{98a0d1ea-c263-43cb-a661-3daa20d92278}" enabled="1" method="Standard" siteId="{166d38ec-6559-46e8-8bd1-de2820f99734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12</vt:i4>
      </vt:variant>
      <vt:variant>
        <vt:lpstr>Named Ranges</vt:lpstr>
      </vt:variant>
      <vt:variant>
        <vt:i4>12</vt:i4>
      </vt:variant>
    </vt:vector>
  </HeadingPairs>
  <TitlesOfParts>
    <vt:vector size="24" baseType="lpstr">
      <vt:lpstr>Jan 2025</vt:lpstr>
      <vt:lpstr>Feb 2025</vt:lpstr>
      <vt:lpstr>Mar 2025</vt:lpstr>
      <vt:lpstr>Apr 2025</vt:lpstr>
      <vt:lpstr>May 2025</vt:lpstr>
      <vt:lpstr>Jun 2025</vt:lpstr>
      <vt:lpstr>Jul 2025</vt:lpstr>
      <vt:lpstr>Aug 2025</vt:lpstr>
      <vt:lpstr>Sep 2025</vt:lpstr>
      <vt:lpstr>Oct 2025</vt:lpstr>
      <vt:lpstr>Nov 2025</vt:lpstr>
      <vt:lpstr>Dec 2025</vt:lpstr>
      <vt:lpstr>'Apr 2025'!Print_Area</vt:lpstr>
      <vt:lpstr>'Aug 2025'!Print_Area</vt:lpstr>
      <vt:lpstr>'Dec 2025'!Print_Area</vt:lpstr>
      <vt:lpstr>'Feb 2025'!Print_Area</vt:lpstr>
      <vt:lpstr>'Jan 2025'!Print_Area</vt:lpstr>
      <vt:lpstr>'Jul 2025'!Print_Area</vt:lpstr>
      <vt:lpstr>'Jun 2025'!Print_Area</vt:lpstr>
      <vt:lpstr>'Mar 2025'!Print_Area</vt:lpstr>
      <vt:lpstr>'May 2025'!Print_Area</vt:lpstr>
      <vt:lpstr>'Nov 2025'!Print_Area</vt:lpstr>
      <vt:lpstr>'Oct 2025'!Print_Area</vt:lpstr>
      <vt:lpstr>'Sep 2025'!Print_Area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Briffa Kristina</dc:creator>
  <cp:lastModifiedBy>Mifsud Steven</cp:lastModifiedBy>
  <dcterms:created xsi:type="dcterms:W3CDTF">2022-06-22T09:55:56Z</dcterms:created>
  <dcterms:modified xsi:type="dcterms:W3CDTF">2026-02-09T07:26:50Z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8a0d1ea-c263-43cb-a661-3daa20d92278_Enabled">
    <vt:lpwstr>true</vt:lpwstr>
  </property>
  <property fmtid="{D5CDD505-2E9C-101B-9397-08002B2CF9AE}" pid="3" name="MSIP_Label_98a0d1ea-c263-43cb-a661-3daa20d92278_SetDate">
    <vt:lpwstr>2023-03-08T10:26:08Z</vt:lpwstr>
  </property>
  <property fmtid="{D5CDD505-2E9C-101B-9397-08002B2CF9AE}" pid="4" name="MSIP_Label_98a0d1ea-c263-43cb-a661-3daa20d92278_Method">
    <vt:lpwstr>Standard</vt:lpwstr>
  </property>
  <property fmtid="{D5CDD505-2E9C-101B-9397-08002B2CF9AE}" pid="5" name="MSIP_Label_98a0d1ea-c263-43cb-a661-3daa20d92278_Name">
    <vt:lpwstr>Restricted</vt:lpwstr>
  </property>
  <property fmtid="{D5CDD505-2E9C-101B-9397-08002B2CF9AE}" pid="6" name="MSIP_Label_98a0d1ea-c263-43cb-a661-3daa20d92278_SiteId">
    <vt:lpwstr>166d38ec-6559-46e8-8bd1-de2820f99734</vt:lpwstr>
  </property>
  <property fmtid="{D5CDD505-2E9C-101B-9397-08002B2CF9AE}" pid="7" name="MSIP_Label_98a0d1ea-c263-43cb-a661-3daa20d92278_ActionId">
    <vt:lpwstr>7987054a-d662-45c5-99b2-13ba6835778f</vt:lpwstr>
  </property>
  <property fmtid="{D5CDD505-2E9C-101B-9397-08002B2CF9AE}" pid="8" name="MSIP_Label_98a0d1ea-c263-43cb-a661-3daa20d92278_ContentBits">
    <vt:lpwstr>2</vt:lpwstr>
  </property>
  <property fmtid="{D5CDD505-2E9C-101B-9397-08002B2CF9AE}" pid="9" name="ContentTypeId">
    <vt:lpwstr>0x01010057BE440E53AD144787ED9E999B7DB39200A6123DF9A8CFE349A8639BD28C335125</vt:lpwstr>
  </property>
  <property fmtid="{D5CDD505-2E9C-101B-9397-08002B2CF9AE}" pid="10" name="_dlc_DocIdItemGuid">
    <vt:lpwstr>772ca350-6ca5-4a55-8253-2f45f7f07aac</vt:lpwstr>
  </property>
</Properties>
</file>